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75" r:id="rId5"/>
    <p:sldId id="258" r:id="rId6"/>
    <p:sldId id="259" r:id="rId7"/>
    <p:sldId id="260" r:id="rId8"/>
    <p:sldId id="261" r:id="rId9"/>
    <p:sldId id="262" r:id="rId10"/>
    <p:sldId id="296" r:id="rId11"/>
    <p:sldId id="297" r:id="rId12"/>
    <p:sldId id="298" r:id="rId13"/>
    <p:sldId id="299" r:id="rId14"/>
    <p:sldId id="300" r:id="rId15"/>
    <p:sldId id="301" r:id="rId16"/>
    <p:sldId id="273" r:id="rId17"/>
    <p:sldId id="302" r:id="rId18"/>
    <p:sldId id="284" r:id="rId19"/>
    <p:sldId id="287" r:id="rId20"/>
    <p:sldId id="293" r:id="rId21"/>
    <p:sldId id="288" r:id="rId22"/>
    <p:sldId id="289" r:id="rId23"/>
    <p:sldId id="290" r:id="rId24"/>
    <p:sldId id="291" r:id="rId25"/>
    <p:sldId id="292" r:id="rId26"/>
    <p:sldId id="263" r:id="rId27"/>
    <p:sldId id="303" r:id="rId28"/>
    <p:sldId id="304" r:id="rId29"/>
    <p:sldId id="305" r:id="rId30"/>
    <p:sldId id="306" r:id="rId31"/>
    <p:sldId id="277" r:id="rId32"/>
    <p:sldId id="278" r:id="rId33"/>
    <p:sldId id="307" r:id="rId34"/>
    <p:sldId id="317" r:id="rId35"/>
    <p:sldId id="319" r:id="rId36"/>
    <p:sldId id="320" r:id="rId37"/>
    <p:sldId id="321" r:id="rId38"/>
    <p:sldId id="322" r:id="rId39"/>
    <p:sldId id="310" r:id="rId40"/>
    <p:sldId id="309" r:id="rId41"/>
    <p:sldId id="308" r:id="rId42"/>
    <p:sldId id="323" r:id="rId43"/>
    <p:sldId id="324" r:id="rId44"/>
    <p:sldId id="325" r:id="rId45"/>
    <p:sldId id="312" r:id="rId46"/>
    <p:sldId id="265" r:id="rId47"/>
    <p:sldId id="313" r:id="rId48"/>
    <p:sldId id="314" r:id="rId49"/>
    <p:sldId id="315" r:id="rId50"/>
    <p:sldId id="316" r:id="rId51"/>
    <p:sldId id="270" r:id="rId52"/>
    <p:sldId id="271" r:id="rId53"/>
    <p:sldId id="27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AC1A0-5BCA-4424-BF35-2ADA3F49D88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E1CFF80-E6A0-4343-BDD0-47FD34546879}">
      <dgm:prSet/>
      <dgm:spPr/>
      <dgm:t>
        <a:bodyPr/>
        <a:lstStyle/>
        <a:p>
          <a:r>
            <a:rPr lang="en-US"/>
            <a:t>Mohit Khadgi	</a:t>
          </a:r>
        </a:p>
      </dgm:t>
    </dgm:pt>
    <dgm:pt modelId="{FEC440CC-55DA-46EE-9630-BEA7A7DCDB7B}" type="parTrans" cxnId="{2D56D8A3-FAA4-4285-87A7-3923E9BF3F1E}">
      <dgm:prSet/>
      <dgm:spPr/>
      <dgm:t>
        <a:bodyPr/>
        <a:lstStyle/>
        <a:p>
          <a:endParaRPr lang="en-US"/>
        </a:p>
      </dgm:t>
    </dgm:pt>
    <dgm:pt modelId="{9252630C-B3F3-4A42-A644-71053125A5BA}" type="sibTrans" cxnId="{2D56D8A3-FAA4-4285-87A7-3923E9BF3F1E}">
      <dgm:prSet/>
      <dgm:spPr/>
      <dgm:t>
        <a:bodyPr/>
        <a:lstStyle/>
        <a:p>
          <a:endParaRPr lang="en-US"/>
        </a:p>
      </dgm:t>
    </dgm:pt>
    <dgm:pt modelId="{A7C51EB2-C370-46D3-B7CA-83567496A149}">
      <dgm:prSet/>
      <dgm:spPr/>
      <dgm:t>
        <a:bodyPr/>
        <a:lstStyle/>
        <a:p>
          <a:r>
            <a:rPr lang="en-US"/>
            <a:t>Dinesh Bista</a:t>
          </a:r>
        </a:p>
      </dgm:t>
    </dgm:pt>
    <dgm:pt modelId="{0F0D1AC7-07DB-4AEA-8575-B873598FD3F2}" type="parTrans" cxnId="{3E2D3EA6-E8CA-4048-A947-FE2A5FC5D1C3}">
      <dgm:prSet/>
      <dgm:spPr/>
      <dgm:t>
        <a:bodyPr/>
        <a:lstStyle/>
        <a:p>
          <a:endParaRPr lang="en-US"/>
        </a:p>
      </dgm:t>
    </dgm:pt>
    <dgm:pt modelId="{9317FE84-EBBC-4CDA-9827-C175FFE8DA0D}" type="sibTrans" cxnId="{3E2D3EA6-E8CA-4048-A947-FE2A5FC5D1C3}">
      <dgm:prSet/>
      <dgm:spPr/>
      <dgm:t>
        <a:bodyPr/>
        <a:lstStyle/>
        <a:p>
          <a:endParaRPr lang="en-US"/>
        </a:p>
      </dgm:t>
    </dgm:pt>
    <dgm:pt modelId="{934804D5-7589-4B1B-852E-BFFC761C719B}">
      <dgm:prSet/>
      <dgm:spPr/>
      <dgm:t>
        <a:bodyPr/>
        <a:lstStyle/>
        <a:p>
          <a:r>
            <a:rPr lang="en-US"/>
            <a:t>Anthony Atuche</a:t>
          </a:r>
        </a:p>
      </dgm:t>
    </dgm:pt>
    <dgm:pt modelId="{4FFD53CB-AD2F-4DCC-BF80-34F527C120CA}" type="parTrans" cxnId="{319CFF3F-A2B3-4D38-9228-36742F716DB7}">
      <dgm:prSet/>
      <dgm:spPr/>
      <dgm:t>
        <a:bodyPr/>
        <a:lstStyle/>
        <a:p>
          <a:endParaRPr lang="en-US"/>
        </a:p>
      </dgm:t>
    </dgm:pt>
    <dgm:pt modelId="{8E088F19-D946-4B6F-8208-F3DF7E89D9A7}" type="sibTrans" cxnId="{319CFF3F-A2B3-4D38-9228-36742F716DB7}">
      <dgm:prSet/>
      <dgm:spPr/>
      <dgm:t>
        <a:bodyPr/>
        <a:lstStyle/>
        <a:p>
          <a:endParaRPr lang="en-US"/>
        </a:p>
      </dgm:t>
    </dgm:pt>
    <dgm:pt modelId="{9F0D8E7E-01F4-4588-BF6B-9C706A4905EE}">
      <dgm:prSet/>
      <dgm:spPr/>
      <dgm:t>
        <a:bodyPr/>
        <a:lstStyle/>
        <a:p>
          <a:r>
            <a:rPr lang="en-US"/>
            <a:t>Manish Shrestha</a:t>
          </a:r>
        </a:p>
      </dgm:t>
    </dgm:pt>
    <dgm:pt modelId="{2FDB3A56-7EB0-47B1-A21E-B336C3835244}" type="parTrans" cxnId="{45BABE1D-FC8B-48A1-80E7-BEE746E48A6C}">
      <dgm:prSet/>
      <dgm:spPr/>
      <dgm:t>
        <a:bodyPr/>
        <a:lstStyle/>
        <a:p>
          <a:endParaRPr lang="en-US"/>
        </a:p>
      </dgm:t>
    </dgm:pt>
    <dgm:pt modelId="{D50C0D55-4E4F-4086-A053-61D5714F222E}" type="sibTrans" cxnId="{45BABE1D-FC8B-48A1-80E7-BEE746E48A6C}">
      <dgm:prSet/>
      <dgm:spPr/>
      <dgm:t>
        <a:bodyPr/>
        <a:lstStyle/>
        <a:p>
          <a:endParaRPr lang="en-US"/>
        </a:p>
      </dgm:t>
    </dgm:pt>
    <dgm:pt modelId="{929ADE6C-69AE-49F6-8D2D-B4969B0DDAD7}">
      <dgm:prSet/>
      <dgm:spPr/>
      <dgm:t>
        <a:bodyPr/>
        <a:lstStyle/>
        <a:p>
          <a:r>
            <a:rPr lang="en-US"/>
            <a:t>Sujata Koirala</a:t>
          </a:r>
        </a:p>
      </dgm:t>
    </dgm:pt>
    <dgm:pt modelId="{B51EFF31-32FB-4F09-A5E8-247FF2D7453F}" type="parTrans" cxnId="{5679DF53-16E3-431D-854A-A2D1A0AD18A0}">
      <dgm:prSet/>
      <dgm:spPr/>
      <dgm:t>
        <a:bodyPr/>
        <a:lstStyle/>
        <a:p>
          <a:endParaRPr lang="en-US"/>
        </a:p>
      </dgm:t>
    </dgm:pt>
    <dgm:pt modelId="{CFD1BE27-6C14-4DAF-B918-0E0804159CE6}" type="sibTrans" cxnId="{5679DF53-16E3-431D-854A-A2D1A0AD18A0}">
      <dgm:prSet/>
      <dgm:spPr/>
      <dgm:t>
        <a:bodyPr/>
        <a:lstStyle/>
        <a:p>
          <a:endParaRPr lang="en-US"/>
        </a:p>
      </dgm:t>
    </dgm:pt>
    <dgm:pt modelId="{A0353682-8CB0-4C1F-82F5-47AA9844CEC1}" type="pres">
      <dgm:prSet presAssocID="{4AAAC1A0-5BCA-4424-BF35-2ADA3F49D88A}" presName="linear" presStyleCnt="0">
        <dgm:presLayoutVars>
          <dgm:animLvl val="lvl"/>
          <dgm:resizeHandles val="exact"/>
        </dgm:presLayoutVars>
      </dgm:prSet>
      <dgm:spPr/>
    </dgm:pt>
    <dgm:pt modelId="{EBE21035-6947-4419-B278-8AB7A6B444E5}" type="pres">
      <dgm:prSet presAssocID="{FE1CFF80-E6A0-4343-BDD0-47FD34546879}" presName="parentText" presStyleLbl="node1" presStyleIdx="0" presStyleCnt="5">
        <dgm:presLayoutVars>
          <dgm:chMax val="0"/>
          <dgm:bulletEnabled val="1"/>
        </dgm:presLayoutVars>
      </dgm:prSet>
      <dgm:spPr/>
    </dgm:pt>
    <dgm:pt modelId="{883F4231-C54D-48B8-A8AA-853BCB9B48C9}" type="pres">
      <dgm:prSet presAssocID="{9252630C-B3F3-4A42-A644-71053125A5BA}" presName="spacer" presStyleCnt="0"/>
      <dgm:spPr/>
    </dgm:pt>
    <dgm:pt modelId="{0A941BE2-7740-4389-8724-01564DB0287E}" type="pres">
      <dgm:prSet presAssocID="{A7C51EB2-C370-46D3-B7CA-83567496A149}" presName="parentText" presStyleLbl="node1" presStyleIdx="1" presStyleCnt="5">
        <dgm:presLayoutVars>
          <dgm:chMax val="0"/>
          <dgm:bulletEnabled val="1"/>
        </dgm:presLayoutVars>
      </dgm:prSet>
      <dgm:spPr/>
    </dgm:pt>
    <dgm:pt modelId="{8C3E9D59-4134-4235-B7AC-7C023728429B}" type="pres">
      <dgm:prSet presAssocID="{9317FE84-EBBC-4CDA-9827-C175FFE8DA0D}" presName="spacer" presStyleCnt="0"/>
      <dgm:spPr/>
    </dgm:pt>
    <dgm:pt modelId="{38EEA585-A3A6-4A22-869B-CF9B286DD0BB}" type="pres">
      <dgm:prSet presAssocID="{934804D5-7589-4B1B-852E-BFFC761C719B}" presName="parentText" presStyleLbl="node1" presStyleIdx="2" presStyleCnt="5">
        <dgm:presLayoutVars>
          <dgm:chMax val="0"/>
          <dgm:bulletEnabled val="1"/>
        </dgm:presLayoutVars>
      </dgm:prSet>
      <dgm:spPr/>
    </dgm:pt>
    <dgm:pt modelId="{0CAA6C7D-F206-4864-A3C3-4BEABDA93A6C}" type="pres">
      <dgm:prSet presAssocID="{8E088F19-D946-4B6F-8208-F3DF7E89D9A7}" presName="spacer" presStyleCnt="0"/>
      <dgm:spPr/>
    </dgm:pt>
    <dgm:pt modelId="{A15609F2-87AF-48DB-9215-300663A86445}" type="pres">
      <dgm:prSet presAssocID="{9F0D8E7E-01F4-4588-BF6B-9C706A4905EE}" presName="parentText" presStyleLbl="node1" presStyleIdx="3" presStyleCnt="5">
        <dgm:presLayoutVars>
          <dgm:chMax val="0"/>
          <dgm:bulletEnabled val="1"/>
        </dgm:presLayoutVars>
      </dgm:prSet>
      <dgm:spPr/>
    </dgm:pt>
    <dgm:pt modelId="{67864115-C374-4E08-BF88-D864D43354F7}" type="pres">
      <dgm:prSet presAssocID="{D50C0D55-4E4F-4086-A053-61D5714F222E}" presName="spacer" presStyleCnt="0"/>
      <dgm:spPr/>
    </dgm:pt>
    <dgm:pt modelId="{D4983326-F6B2-406C-A54D-4E07E661E391}" type="pres">
      <dgm:prSet presAssocID="{929ADE6C-69AE-49F6-8D2D-B4969B0DDAD7}" presName="parentText" presStyleLbl="node1" presStyleIdx="4" presStyleCnt="5">
        <dgm:presLayoutVars>
          <dgm:chMax val="0"/>
          <dgm:bulletEnabled val="1"/>
        </dgm:presLayoutVars>
      </dgm:prSet>
      <dgm:spPr/>
    </dgm:pt>
  </dgm:ptLst>
  <dgm:cxnLst>
    <dgm:cxn modelId="{45BABE1D-FC8B-48A1-80E7-BEE746E48A6C}" srcId="{4AAAC1A0-5BCA-4424-BF35-2ADA3F49D88A}" destId="{9F0D8E7E-01F4-4588-BF6B-9C706A4905EE}" srcOrd="3" destOrd="0" parTransId="{2FDB3A56-7EB0-47B1-A21E-B336C3835244}" sibTransId="{D50C0D55-4E4F-4086-A053-61D5714F222E}"/>
    <dgm:cxn modelId="{8190AE24-2178-4E8A-ACDD-D39B6743A34B}" type="presOf" srcId="{4AAAC1A0-5BCA-4424-BF35-2ADA3F49D88A}" destId="{A0353682-8CB0-4C1F-82F5-47AA9844CEC1}" srcOrd="0" destOrd="0" presId="urn:microsoft.com/office/officeart/2005/8/layout/vList2"/>
    <dgm:cxn modelId="{319CFF3F-A2B3-4D38-9228-36742F716DB7}" srcId="{4AAAC1A0-5BCA-4424-BF35-2ADA3F49D88A}" destId="{934804D5-7589-4B1B-852E-BFFC761C719B}" srcOrd="2" destOrd="0" parTransId="{4FFD53CB-AD2F-4DCC-BF80-34F527C120CA}" sibTransId="{8E088F19-D946-4B6F-8208-F3DF7E89D9A7}"/>
    <dgm:cxn modelId="{BAAE1B4F-EF91-4D97-9120-C3D3A18C6584}" type="presOf" srcId="{FE1CFF80-E6A0-4343-BDD0-47FD34546879}" destId="{EBE21035-6947-4419-B278-8AB7A6B444E5}" srcOrd="0" destOrd="0" presId="urn:microsoft.com/office/officeart/2005/8/layout/vList2"/>
    <dgm:cxn modelId="{5679DF53-16E3-431D-854A-A2D1A0AD18A0}" srcId="{4AAAC1A0-5BCA-4424-BF35-2ADA3F49D88A}" destId="{929ADE6C-69AE-49F6-8D2D-B4969B0DDAD7}" srcOrd="4" destOrd="0" parTransId="{B51EFF31-32FB-4F09-A5E8-247FF2D7453F}" sibTransId="{CFD1BE27-6C14-4DAF-B918-0E0804159CE6}"/>
    <dgm:cxn modelId="{5450A755-8AE0-47C8-8F2F-F775C4222DDF}" type="presOf" srcId="{A7C51EB2-C370-46D3-B7CA-83567496A149}" destId="{0A941BE2-7740-4389-8724-01564DB0287E}" srcOrd="0" destOrd="0" presId="urn:microsoft.com/office/officeart/2005/8/layout/vList2"/>
    <dgm:cxn modelId="{2D56D8A3-FAA4-4285-87A7-3923E9BF3F1E}" srcId="{4AAAC1A0-5BCA-4424-BF35-2ADA3F49D88A}" destId="{FE1CFF80-E6A0-4343-BDD0-47FD34546879}" srcOrd="0" destOrd="0" parTransId="{FEC440CC-55DA-46EE-9630-BEA7A7DCDB7B}" sibTransId="{9252630C-B3F3-4A42-A644-71053125A5BA}"/>
    <dgm:cxn modelId="{3E2D3EA6-E8CA-4048-A947-FE2A5FC5D1C3}" srcId="{4AAAC1A0-5BCA-4424-BF35-2ADA3F49D88A}" destId="{A7C51EB2-C370-46D3-B7CA-83567496A149}" srcOrd="1" destOrd="0" parTransId="{0F0D1AC7-07DB-4AEA-8575-B873598FD3F2}" sibTransId="{9317FE84-EBBC-4CDA-9827-C175FFE8DA0D}"/>
    <dgm:cxn modelId="{EECE7FC0-49A6-4440-8913-7A2FAC6DE973}" type="presOf" srcId="{934804D5-7589-4B1B-852E-BFFC761C719B}" destId="{38EEA585-A3A6-4A22-869B-CF9B286DD0BB}" srcOrd="0" destOrd="0" presId="urn:microsoft.com/office/officeart/2005/8/layout/vList2"/>
    <dgm:cxn modelId="{762DB4DB-DC54-4014-80A0-F1319674657D}" type="presOf" srcId="{9F0D8E7E-01F4-4588-BF6B-9C706A4905EE}" destId="{A15609F2-87AF-48DB-9215-300663A86445}" srcOrd="0" destOrd="0" presId="urn:microsoft.com/office/officeart/2005/8/layout/vList2"/>
    <dgm:cxn modelId="{0AFEC1F5-233A-4541-B9A2-D5BFCD29EBAD}" type="presOf" srcId="{929ADE6C-69AE-49F6-8D2D-B4969B0DDAD7}" destId="{D4983326-F6B2-406C-A54D-4E07E661E391}" srcOrd="0" destOrd="0" presId="urn:microsoft.com/office/officeart/2005/8/layout/vList2"/>
    <dgm:cxn modelId="{FBFA19AB-D39D-4368-9D2A-7B38E613CA48}" type="presParOf" srcId="{A0353682-8CB0-4C1F-82F5-47AA9844CEC1}" destId="{EBE21035-6947-4419-B278-8AB7A6B444E5}" srcOrd="0" destOrd="0" presId="urn:microsoft.com/office/officeart/2005/8/layout/vList2"/>
    <dgm:cxn modelId="{FDAFA325-B0DE-4946-920A-1766A6CC16A6}" type="presParOf" srcId="{A0353682-8CB0-4C1F-82F5-47AA9844CEC1}" destId="{883F4231-C54D-48B8-A8AA-853BCB9B48C9}" srcOrd="1" destOrd="0" presId="urn:microsoft.com/office/officeart/2005/8/layout/vList2"/>
    <dgm:cxn modelId="{33B0F031-3D72-473A-8B48-6A42129A9828}" type="presParOf" srcId="{A0353682-8CB0-4C1F-82F5-47AA9844CEC1}" destId="{0A941BE2-7740-4389-8724-01564DB0287E}" srcOrd="2" destOrd="0" presId="urn:microsoft.com/office/officeart/2005/8/layout/vList2"/>
    <dgm:cxn modelId="{14C3EDF6-8C77-41D2-A08A-7BA5755A0111}" type="presParOf" srcId="{A0353682-8CB0-4C1F-82F5-47AA9844CEC1}" destId="{8C3E9D59-4134-4235-B7AC-7C023728429B}" srcOrd="3" destOrd="0" presId="urn:microsoft.com/office/officeart/2005/8/layout/vList2"/>
    <dgm:cxn modelId="{5E79BB23-7425-468C-933D-B31D4918E8DA}" type="presParOf" srcId="{A0353682-8CB0-4C1F-82F5-47AA9844CEC1}" destId="{38EEA585-A3A6-4A22-869B-CF9B286DD0BB}" srcOrd="4" destOrd="0" presId="urn:microsoft.com/office/officeart/2005/8/layout/vList2"/>
    <dgm:cxn modelId="{0D1B9219-58B9-4D59-9C89-F95BF3C3A02D}" type="presParOf" srcId="{A0353682-8CB0-4C1F-82F5-47AA9844CEC1}" destId="{0CAA6C7D-F206-4864-A3C3-4BEABDA93A6C}" srcOrd="5" destOrd="0" presId="urn:microsoft.com/office/officeart/2005/8/layout/vList2"/>
    <dgm:cxn modelId="{2CA7E510-2E2B-4C1C-8140-AF267A33B066}" type="presParOf" srcId="{A0353682-8CB0-4C1F-82F5-47AA9844CEC1}" destId="{A15609F2-87AF-48DB-9215-300663A86445}" srcOrd="6" destOrd="0" presId="urn:microsoft.com/office/officeart/2005/8/layout/vList2"/>
    <dgm:cxn modelId="{41582E49-CDD3-4D72-A109-D90874F1E5E2}" type="presParOf" srcId="{A0353682-8CB0-4C1F-82F5-47AA9844CEC1}" destId="{67864115-C374-4E08-BF88-D864D43354F7}" srcOrd="7" destOrd="0" presId="urn:microsoft.com/office/officeart/2005/8/layout/vList2"/>
    <dgm:cxn modelId="{9214CD32-868A-4F1F-9BA7-DBDC71529080}" type="presParOf" srcId="{A0353682-8CB0-4C1F-82F5-47AA9844CEC1}" destId="{D4983326-F6B2-406C-A54D-4E07E661E39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C0361F-42C5-4BFC-AAB1-0CF536D59BA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BA66589-7EB2-4AD5-B581-0B89446256D4}">
      <dgm:prSet/>
      <dgm:spPr/>
      <dgm:t>
        <a:bodyPr/>
        <a:lstStyle/>
        <a:p>
          <a:r>
            <a:rPr lang="en-AU"/>
            <a:t>HTML/CSS </a:t>
          </a:r>
          <a:endParaRPr lang="en-US"/>
        </a:p>
      </dgm:t>
    </dgm:pt>
    <dgm:pt modelId="{909B7381-B614-4988-9C9D-2BE4BD52AAFF}" type="parTrans" cxnId="{03855123-168D-425D-962A-F3F91836C5D1}">
      <dgm:prSet/>
      <dgm:spPr/>
      <dgm:t>
        <a:bodyPr/>
        <a:lstStyle/>
        <a:p>
          <a:endParaRPr lang="en-US"/>
        </a:p>
      </dgm:t>
    </dgm:pt>
    <dgm:pt modelId="{CCF8DCCD-CF2A-4B2C-A745-AD6D0A5DDA27}" type="sibTrans" cxnId="{03855123-168D-425D-962A-F3F91836C5D1}">
      <dgm:prSet/>
      <dgm:spPr/>
      <dgm:t>
        <a:bodyPr/>
        <a:lstStyle/>
        <a:p>
          <a:endParaRPr lang="en-US"/>
        </a:p>
      </dgm:t>
    </dgm:pt>
    <dgm:pt modelId="{2A8F2854-FEB0-4B1D-A3FE-CB81BD538F4C}">
      <dgm:prSet/>
      <dgm:spPr/>
      <dgm:t>
        <a:bodyPr/>
        <a:lstStyle/>
        <a:p>
          <a:r>
            <a:rPr lang="en-AU"/>
            <a:t>SQL</a:t>
          </a:r>
          <a:endParaRPr lang="en-US"/>
        </a:p>
      </dgm:t>
    </dgm:pt>
    <dgm:pt modelId="{E421CBB4-4CA6-4E4F-ADFF-CD0EE60B5B01}" type="parTrans" cxnId="{AAE2E938-4703-47EA-95EA-D8F53417696C}">
      <dgm:prSet/>
      <dgm:spPr/>
      <dgm:t>
        <a:bodyPr/>
        <a:lstStyle/>
        <a:p>
          <a:endParaRPr lang="en-US"/>
        </a:p>
      </dgm:t>
    </dgm:pt>
    <dgm:pt modelId="{F1FF3D49-CCC8-4E19-8341-1FC689E70978}" type="sibTrans" cxnId="{AAE2E938-4703-47EA-95EA-D8F53417696C}">
      <dgm:prSet/>
      <dgm:spPr/>
      <dgm:t>
        <a:bodyPr/>
        <a:lstStyle/>
        <a:p>
          <a:endParaRPr lang="en-US"/>
        </a:p>
      </dgm:t>
    </dgm:pt>
    <dgm:pt modelId="{FEB75358-DD20-4035-A0ED-6E7756F364AA}">
      <dgm:prSet/>
      <dgm:spPr/>
      <dgm:t>
        <a:bodyPr/>
        <a:lstStyle/>
        <a:p>
          <a:r>
            <a:rPr lang="en-AU"/>
            <a:t>JAVA</a:t>
          </a:r>
          <a:endParaRPr lang="en-US"/>
        </a:p>
      </dgm:t>
    </dgm:pt>
    <dgm:pt modelId="{76EDE050-BE35-484E-8574-EAD0D6522172}" type="parTrans" cxnId="{8C6B38DB-95C7-4791-B260-769E0701CA1E}">
      <dgm:prSet/>
      <dgm:spPr/>
      <dgm:t>
        <a:bodyPr/>
        <a:lstStyle/>
        <a:p>
          <a:endParaRPr lang="en-US"/>
        </a:p>
      </dgm:t>
    </dgm:pt>
    <dgm:pt modelId="{42154302-127A-449A-9EBE-7225AAEC4BE9}" type="sibTrans" cxnId="{8C6B38DB-95C7-4791-B260-769E0701CA1E}">
      <dgm:prSet/>
      <dgm:spPr/>
      <dgm:t>
        <a:bodyPr/>
        <a:lstStyle/>
        <a:p>
          <a:endParaRPr lang="en-US"/>
        </a:p>
      </dgm:t>
    </dgm:pt>
    <dgm:pt modelId="{9190FECD-84F5-46A7-9C8C-EB01B21ED4EB}">
      <dgm:prSet/>
      <dgm:spPr/>
      <dgm:t>
        <a:bodyPr/>
        <a:lstStyle/>
        <a:p>
          <a:r>
            <a:rPr lang="en-AU"/>
            <a:t>PHP</a:t>
          </a:r>
          <a:endParaRPr lang="en-US"/>
        </a:p>
      </dgm:t>
    </dgm:pt>
    <dgm:pt modelId="{CB984315-75DA-4108-8D14-21A6FBB6C662}" type="parTrans" cxnId="{816987C5-A2CC-4D2E-AE8E-BE008567AA67}">
      <dgm:prSet/>
      <dgm:spPr/>
      <dgm:t>
        <a:bodyPr/>
        <a:lstStyle/>
        <a:p>
          <a:endParaRPr lang="en-US"/>
        </a:p>
      </dgm:t>
    </dgm:pt>
    <dgm:pt modelId="{08133217-91A6-47EF-8A5B-754D109B6036}" type="sibTrans" cxnId="{816987C5-A2CC-4D2E-AE8E-BE008567AA67}">
      <dgm:prSet/>
      <dgm:spPr/>
      <dgm:t>
        <a:bodyPr/>
        <a:lstStyle/>
        <a:p>
          <a:endParaRPr lang="en-US"/>
        </a:p>
      </dgm:t>
    </dgm:pt>
    <dgm:pt modelId="{C1B891F7-AA6E-4383-843D-4C5A54EE80BC}" type="pres">
      <dgm:prSet presAssocID="{C6C0361F-42C5-4BFC-AAB1-0CF536D59BAC}" presName="root" presStyleCnt="0">
        <dgm:presLayoutVars>
          <dgm:dir/>
          <dgm:resizeHandles val="exact"/>
        </dgm:presLayoutVars>
      </dgm:prSet>
      <dgm:spPr/>
    </dgm:pt>
    <dgm:pt modelId="{DC979905-966C-4DC2-8E4D-9DF7C3787AE0}" type="pres">
      <dgm:prSet presAssocID="{4BA66589-7EB2-4AD5-B581-0B89446256D4}" presName="compNode" presStyleCnt="0"/>
      <dgm:spPr/>
    </dgm:pt>
    <dgm:pt modelId="{32A59607-D04D-482E-B591-CB0DA89ECEC9}" type="pres">
      <dgm:prSet presAssocID="{4BA66589-7EB2-4AD5-B581-0B89446256D4}" presName="bgRect" presStyleLbl="bgShp" presStyleIdx="0" presStyleCnt="4"/>
      <dgm:spPr/>
    </dgm:pt>
    <dgm:pt modelId="{7796DDC1-8B6F-4E67-A672-31C9240609B0}" type="pres">
      <dgm:prSet presAssocID="{4BA66589-7EB2-4AD5-B581-0B89446256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A749AC0C-6616-4F2A-9C6C-6E9BF7925C8D}" type="pres">
      <dgm:prSet presAssocID="{4BA66589-7EB2-4AD5-B581-0B89446256D4}" presName="spaceRect" presStyleCnt="0"/>
      <dgm:spPr/>
    </dgm:pt>
    <dgm:pt modelId="{C98CE792-98FA-42C6-9D47-C5BBE068C2D7}" type="pres">
      <dgm:prSet presAssocID="{4BA66589-7EB2-4AD5-B581-0B89446256D4}" presName="parTx" presStyleLbl="revTx" presStyleIdx="0" presStyleCnt="4">
        <dgm:presLayoutVars>
          <dgm:chMax val="0"/>
          <dgm:chPref val="0"/>
        </dgm:presLayoutVars>
      </dgm:prSet>
      <dgm:spPr/>
    </dgm:pt>
    <dgm:pt modelId="{7C992CC2-249C-4B14-8D1A-C8E61FF5292A}" type="pres">
      <dgm:prSet presAssocID="{CCF8DCCD-CF2A-4B2C-A745-AD6D0A5DDA27}" presName="sibTrans" presStyleCnt="0"/>
      <dgm:spPr/>
    </dgm:pt>
    <dgm:pt modelId="{18444BBC-1DF5-4F3A-9BB9-2CE2EDCBB5E4}" type="pres">
      <dgm:prSet presAssocID="{2A8F2854-FEB0-4B1D-A3FE-CB81BD538F4C}" presName="compNode" presStyleCnt="0"/>
      <dgm:spPr/>
    </dgm:pt>
    <dgm:pt modelId="{5FD6302A-74DB-4EF9-8F8E-A0ABD5243566}" type="pres">
      <dgm:prSet presAssocID="{2A8F2854-FEB0-4B1D-A3FE-CB81BD538F4C}" presName="bgRect" presStyleLbl="bgShp" presStyleIdx="1" presStyleCnt="4"/>
      <dgm:spPr/>
    </dgm:pt>
    <dgm:pt modelId="{B75D4A6C-CA4F-4866-967F-CDC663CA46D0}" type="pres">
      <dgm:prSet presAssocID="{2A8F2854-FEB0-4B1D-A3FE-CB81BD538F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F0366E8-3665-4F76-BB4A-B6DC635FE4A5}" type="pres">
      <dgm:prSet presAssocID="{2A8F2854-FEB0-4B1D-A3FE-CB81BD538F4C}" presName="spaceRect" presStyleCnt="0"/>
      <dgm:spPr/>
    </dgm:pt>
    <dgm:pt modelId="{243DEB05-029E-4FB9-9875-37629FE32DA5}" type="pres">
      <dgm:prSet presAssocID="{2A8F2854-FEB0-4B1D-A3FE-CB81BD538F4C}" presName="parTx" presStyleLbl="revTx" presStyleIdx="1" presStyleCnt="4">
        <dgm:presLayoutVars>
          <dgm:chMax val="0"/>
          <dgm:chPref val="0"/>
        </dgm:presLayoutVars>
      </dgm:prSet>
      <dgm:spPr/>
    </dgm:pt>
    <dgm:pt modelId="{284B63ED-7984-4373-AEE8-C017A2AD4CEC}" type="pres">
      <dgm:prSet presAssocID="{F1FF3D49-CCC8-4E19-8341-1FC689E70978}" presName="sibTrans" presStyleCnt="0"/>
      <dgm:spPr/>
    </dgm:pt>
    <dgm:pt modelId="{C2A5C5F4-A170-483E-B627-40F87BEC8DFE}" type="pres">
      <dgm:prSet presAssocID="{FEB75358-DD20-4035-A0ED-6E7756F364AA}" presName="compNode" presStyleCnt="0"/>
      <dgm:spPr/>
    </dgm:pt>
    <dgm:pt modelId="{890FADB2-0890-4AC3-A768-A2820AF4FACE}" type="pres">
      <dgm:prSet presAssocID="{FEB75358-DD20-4035-A0ED-6E7756F364AA}" presName="bgRect" presStyleLbl="bgShp" presStyleIdx="2" presStyleCnt="4"/>
      <dgm:spPr/>
    </dgm:pt>
    <dgm:pt modelId="{C177E5B8-BE19-467D-9117-21BD839962C8}" type="pres">
      <dgm:prSet presAssocID="{FEB75358-DD20-4035-A0ED-6E7756F364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A8C74926-B129-42C0-B05B-A4D74B4665A5}" type="pres">
      <dgm:prSet presAssocID="{FEB75358-DD20-4035-A0ED-6E7756F364AA}" presName="spaceRect" presStyleCnt="0"/>
      <dgm:spPr/>
    </dgm:pt>
    <dgm:pt modelId="{97F093D4-A0CE-4C51-A399-51F4F87B97DA}" type="pres">
      <dgm:prSet presAssocID="{FEB75358-DD20-4035-A0ED-6E7756F364AA}" presName="parTx" presStyleLbl="revTx" presStyleIdx="2" presStyleCnt="4">
        <dgm:presLayoutVars>
          <dgm:chMax val="0"/>
          <dgm:chPref val="0"/>
        </dgm:presLayoutVars>
      </dgm:prSet>
      <dgm:spPr/>
    </dgm:pt>
    <dgm:pt modelId="{F36F68BF-E21A-4EDF-BCB4-E4E6F30CBBBB}" type="pres">
      <dgm:prSet presAssocID="{42154302-127A-449A-9EBE-7225AAEC4BE9}" presName="sibTrans" presStyleCnt="0"/>
      <dgm:spPr/>
    </dgm:pt>
    <dgm:pt modelId="{44939D5A-3D89-46A5-903F-0FA0EAB66D3E}" type="pres">
      <dgm:prSet presAssocID="{9190FECD-84F5-46A7-9C8C-EB01B21ED4EB}" presName="compNode" presStyleCnt="0"/>
      <dgm:spPr/>
    </dgm:pt>
    <dgm:pt modelId="{79DC7551-4292-48F2-98B8-A0711AD74687}" type="pres">
      <dgm:prSet presAssocID="{9190FECD-84F5-46A7-9C8C-EB01B21ED4EB}" presName="bgRect" presStyleLbl="bgShp" presStyleIdx="3" presStyleCnt="4"/>
      <dgm:spPr/>
    </dgm:pt>
    <dgm:pt modelId="{17BAECA9-9486-4DA9-A9A4-93C692A2663B}" type="pres">
      <dgm:prSet presAssocID="{9190FECD-84F5-46A7-9C8C-EB01B21ED4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g"/>
        </a:ext>
      </dgm:extLst>
    </dgm:pt>
    <dgm:pt modelId="{535EE820-FBEC-4B63-A95A-4BFED489E627}" type="pres">
      <dgm:prSet presAssocID="{9190FECD-84F5-46A7-9C8C-EB01B21ED4EB}" presName="spaceRect" presStyleCnt="0"/>
      <dgm:spPr/>
    </dgm:pt>
    <dgm:pt modelId="{63FA269D-2B40-443C-81A0-E55C81A850B4}" type="pres">
      <dgm:prSet presAssocID="{9190FECD-84F5-46A7-9C8C-EB01B21ED4EB}" presName="parTx" presStyleLbl="revTx" presStyleIdx="3" presStyleCnt="4">
        <dgm:presLayoutVars>
          <dgm:chMax val="0"/>
          <dgm:chPref val="0"/>
        </dgm:presLayoutVars>
      </dgm:prSet>
      <dgm:spPr/>
    </dgm:pt>
  </dgm:ptLst>
  <dgm:cxnLst>
    <dgm:cxn modelId="{41245008-570A-4024-96DD-A29B5278571F}" type="presOf" srcId="{C6C0361F-42C5-4BFC-AAB1-0CF536D59BAC}" destId="{C1B891F7-AA6E-4383-843D-4C5A54EE80BC}" srcOrd="0" destOrd="0" presId="urn:microsoft.com/office/officeart/2018/2/layout/IconVerticalSolidList"/>
    <dgm:cxn modelId="{6CF33818-66AC-40DB-8D4E-C3690EE571DE}" type="presOf" srcId="{2A8F2854-FEB0-4B1D-A3FE-CB81BD538F4C}" destId="{243DEB05-029E-4FB9-9875-37629FE32DA5}" srcOrd="0" destOrd="0" presId="urn:microsoft.com/office/officeart/2018/2/layout/IconVerticalSolidList"/>
    <dgm:cxn modelId="{03855123-168D-425D-962A-F3F91836C5D1}" srcId="{C6C0361F-42C5-4BFC-AAB1-0CF536D59BAC}" destId="{4BA66589-7EB2-4AD5-B581-0B89446256D4}" srcOrd="0" destOrd="0" parTransId="{909B7381-B614-4988-9C9D-2BE4BD52AAFF}" sibTransId="{CCF8DCCD-CF2A-4B2C-A745-AD6D0A5DDA27}"/>
    <dgm:cxn modelId="{AAE2E938-4703-47EA-95EA-D8F53417696C}" srcId="{C6C0361F-42C5-4BFC-AAB1-0CF536D59BAC}" destId="{2A8F2854-FEB0-4B1D-A3FE-CB81BD538F4C}" srcOrd="1" destOrd="0" parTransId="{E421CBB4-4CA6-4E4F-ADFF-CD0EE60B5B01}" sibTransId="{F1FF3D49-CCC8-4E19-8341-1FC689E70978}"/>
    <dgm:cxn modelId="{297A186D-CF6F-44A9-B073-919D0863014C}" type="presOf" srcId="{4BA66589-7EB2-4AD5-B581-0B89446256D4}" destId="{C98CE792-98FA-42C6-9D47-C5BBE068C2D7}" srcOrd="0" destOrd="0" presId="urn:microsoft.com/office/officeart/2018/2/layout/IconVerticalSolidList"/>
    <dgm:cxn modelId="{43F75A70-CEE0-4DEF-882B-ADF9C88A8DEB}" type="presOf" srcId="{9190FECD-84F5-46A7-9C8C-EB01B21ED4EB}" destId="{63FA269D-2B40-443C-81A0-E55C81A850B4}" srcOrd="0" destOrd="0" presId="urn:microsoft.com/office/officeart/2018/2/layout/IconVerticalSolidList"/>
    <dgm:cxn modelId="{88931EAC-B465-4BA1-92F3-BCFFD24D6D8A}" type="presOf" srcId="{FEB75358-DD20-4035-A0ED-6E7756F364AA}" destId="{97F093D4-A0CE-4C51-A399-51F4F87B97DA}" srcOrd="0" destOrd="0" presId="urn:microsoft.com/office/officeart/2018/2/layout/IconVerticalSolidList"/>
    <dgm:cxn modelId="{816987C5-A2CC-4D2E-AE8E-BE008567AA67}" srcId="{C6C0361F-42C5-4BFC-AAB1-0CF536D59BAC}" destId="{9190FECD-84F5-46A7-9C8C-EB01B21ED4EB}" srcOrd="3" destOrd="0" parTransId="{CB984315-75DA-4108-8D14-21A6FBB6C662}" sibTransId="{08133217-91A6-47EF-8A5B-754D109B6036}"/>
    <dgm:cxn modelId="{8C6B38DB-95C7-4791-B260-769E0701CA1E}" srcId="{C6C0361F-42C5-4BFC-AAB1-0CF536D59BAC}" destId="{FEB75358-DD20-4035-A0ED-6E7756F364AA}" srcOrd="2" destOrd="0" parTransId="{76EDE050-BE35-484E-8574-EAD0D6522172}" sibTransId="{42154302-127A-449A-9EBE-7225AAEC4BE9}"/>
    <dgm:cxn modelId="{5D57AC96-AE60-4615-8D8C-8C9FAC3CA3B0}" type="presParOf" srcId="{C1B891F7-AA6E-4383-843D-4C5A54EE80BC}" destId="{DC979905-966C-4DC2-8E4D-9DF7C3787AE0}" srcOrd="0" destOrd="0" presId="urn:microsoft.com/office/officeart/2018/2/layout/IconVerticalSolidList"/>
    <dgm:cxn modelId="{5DA1FA4B-C30D-4647-A3A6-34EE95C9FE0F}" type="presParOf" srcId="{DC979905-966C-4DC2-8E4D-9DF7C3787AE0}" destId="{32A59607-D04D-482E-B591-CB0DA89ECEC9}" srcOrd="0" destOrd="0" presId="urn:microsoft.com/office/officeart/2018/2/layout/IconVerticalSolidList"/>
    <dgm:cxn modelId="{4B81C3A5-477B-4517-90A0-AD13070D95D2}" type="presParOf" srcId="{DC979905-966C-4DC2-8E4D-9DF7C3787AE0}" destId="{7796DDC1-8B6F-4E67-A672-31C9240609B0}" srcOrd="1" destOrd="0" presId="urn:microsoft.com/office/officeart/2018/2/layout/IconVerticalSolidList"/>
    <dgm:cxn modelId="{B960A5FF-224C-41DC-9C4A-43C340FC2CFF}" type="presParOf" srcId="{DC979905-966C-4DC2-8E4D-9DF7C3787AE0}" destId="{A749AC0C-6616-4F2A-9C6C-6E9BF7925C8D}" srcOrd="2" destOrd="0" presId="urn:microsoft.com/office/officeart/2018/2/layout/IconVerticalSolidList"/>
    <dgm:cxn modelId="{58ABBC88-D739-43EC-8DC1-E0424C509D8C}" type="presParOf" srcId="{DC979905-966C-4DC2-8E4D-9DF7C3787AE0}" destId="{C98CE792-98FA-42C6-9D47-C5BBE068C2D7}" srcOrd="3" destOrd="0" presId="urn:microsoft.com/office/officeart/2018/2/layout/IconVerticalSolidList"/>
    <dgm:cxn modelId="{EA22BC5A-8062-491F-9C97-45C58AC99381}" type="presParOf" srcId="{C1B891F7-AA6E-4383-843D-4C5A54EE80BC}" destId="{7C992CC2-249C-4B14-8D1A-C8E61FF5292A}" srcOrd="1" destOrd="0" presId="urn:microsoft.com/office/officeart/2018/2/layout/IconVerticalSolidList"/>
    <dgm:cxn modelId="{942426EB-9776-4163-A28B-7866378B06A9}" type="presParOf" srcId="{C1B891F7-AA6E-4383-843D-4C5A54EE80BC}" destId="{18444BBC-1DF5-4F3A-9BB9-2CE2EDCBB5E4}" srcOrd="2" destOrd="0" presId="urn:microsoft.com/office/officeart/2018/2/layout/IconVerticalSolidList"/>
    <dgm:cxn modelId="{F8A97710-0DA3-4AFB-9D5E-1D063E56763D}" type="presParOf" srcId="{18444BBC-1DF5-4F3A-9BB9-2CE2EDCBB5E4}" destId="{5FD6302A-74DB-4EF9-8F8E-A0ABD5243566}" srcOrd="0" destOrd="0" presId="urn:microsoft.com/office/officeart/2018/2/layout/IconVerticalSolidList"/>
    <dgm:cxn modelId="{2F9D407C-972D-41DF-97A8-48889EA898E1}" type="presParOf" srcId="{18444BBC-1DF5-4F3A-9BB9-2CE2EDCBB5E4}" destId="{B75D4A6C-CA4F-4866-967F-CDC663CA46D0}" srcOrd="1" destOrd="0" presId="urn:microsoft.com/office/officeart/2018/2/layout/IconVerticalSolidList"/>
    <dgm:cxn modelId="{0E391F9C-A248-42D4-B544-E298C7E0EEB8}" type="presParOf" srcId="{18444BBC-1DF5-4F3A-9BB9-2CE2EDCBB5E4}" destId="{6F0366E8-3665-4F76-BB4A-B6DC635FE4A5}" srcOrd="2" destOrd="0" presId="urn:microsoft.com/office/officeart/2018/2/layout/IconVerticalSolidList"/>
    <dgm:cxn modelId="{9D67E4EA-E5FC-482E-9249-848DC89406F9}" type="presParOf" srcId="{18444BBC-1DF5-4F3A-9BB9-2CE2EDCBB5E4}" destId="{243DEB05-029E-4FB9-9875-37629FE32DA5}" srcOrd="3" destOrd="0" presId="urn:microsoft.com/office/officeart/2018/2/layout/IconVerticalSolidList"/>
    <dgm:cxn modelId="{CC889E95-C843-4392-8BCE-B56A8CF6D855}" type="presParOf" srcId="{C1B891F7-AA6E-4383-843D-4C5A54EE80BC}" destId="{284B63ED-7984-4373-AEE8-C017A2AD4CEC}" srcOrd="3" destOrd="0" presId="urn:microsoft.com/office/officeart/2018/2/layout/IconVerticalSolidList"/>
    <dgm:cxn modelId="{4E08BE41-C0E9-45B0-8C3E-859D24A85576}" type="presParOf" srcId="{C1B891F7-AA6E-4383-843D-4C5A54EE80BC}" destId="{C2A5C5F4-A170-483E-B627-40F87BEC8DFE}" srcOrd="4" destOrd="0" presId="urn:microsoft.com/office/officeart/2018/2/layout/IconVerticalSolidList"/>
    <dgm:cxn modelId="{FC124695-C967-441C-B2D8-FD687DFF3DCB}" type="presParOf" srcId="{C2A5C5F4-A170-483E-B627-40F87BEC8DFE}" destId="{890FADB2-0890-4AC3-A768-A2820AF4FACE}" srcOrd="0" destOrd="0" presId="urn:microsoft.com/office/officeart/2018/2/layout/IconVerticalSolidList"/>
    <dgm:cxn modelId="{92472807-B6DA-4535-B6EA-A2C497611010}" type="presParOf" srcId="{C2A5C5F4-A170-483E-B627-40F87BEC8DFE}" destId="{C177E5B8-BE19-467D-9117-21BD839962C8}" srcOrd="1" destOrd="0" presId="urn:microsoft.com/office/officeart/2018/2/layout/IconVerticalSolidList"/>
    <dgm:cxn modelId="{1AC88080-846F-441C-98A3-50AD27E09244}" type="presParOf" srcId="{C2A5C5F4-A170-483E-B627-40F87BEC8DFE}" destId="{A8C74926-B129-42C0-B05B-A4D74B4665A5}" srcOrd="2" destOrd="0" presId="urn:microsoft.com/office/officeart/2018/2/layout/IconVerticalSolidList"/>
    <dgm:cxn modelId="{A97D3F50-A899-4FE1-96EE-D265CEA318C7}" type="presParOf" srcId="{C2A5C5F4-A170-483E-B627-40F87BEC8DFE}" destId="{97F093D4-A0CE-4C51-A399-51F4F87B97DA}" srcOrd="3" destOrd="0" presId="urn:microsoft.com/office/officeart/2018/2/layout/IconVerticalSolidList"/>
    <dgm:cxn modelId="{64D3FC7B-AF11-4671-9121-9F7EC4B007DE}" type="presParOf" srcId="{C1B891F7-AA6E-4383-843D-4C5A54EE80BC}" destId="{F36F68BF-E21A-4EDF-BCB4-E4E6F30CBBBB}" srcOrd="5" destOrd="0" presId="urn:microsoft.com/office/officeart/2018/2/layout/IconVerticalSolidList"/>
    <dgm:cxn modelId="{DAE6AACD-E6FC-4416-B7E3-B158BAA9804C}" type="presParOf" srcId="{C1B891F7-AA6E-4383-843D-4C5A54EE80BC}" destId="{44939D5A-3D89-46A5-903F-0FA0EAB66D3E}" srcOrd="6" destOrd="0" presId="urn:microsoft.com/office/officeart/2018/2/layout/IconVerticalSolidList"/>
    <dgm:cxn modelId="{344817D7-8928-4D23-86A9-E603B2C0D94D}" type="presParOf" srcId="{44939D5A-3D89-46A5-903F-0FA0EAB66D3E}" destId="{79DC7551-4292-48F2-98B8-A0711AD74687}" srcOrd="0" destOrd="0" presId="urn:microsoft.com/office/officeart/2018/2/layout/IconVerticalSolidList"/>
    <dgm:cxn modelId="{85D48205-47EF-46B0-A156-57AA4EE43CDD}" type="presParOf" srcId="{44939D5A-3D89-46A5-903F-0FA0EAB66D3E}" destId="{17BAECA9-9486-4DA9-A9A4-93C692A2663B}" srcOrd="1" destOrd="0" presId="urn:microsoft.com/office/officeart/2018/2/layout/IconVerticalSolidList"/>
    <dgm:cxn modelId="{B958272A-59C2-485B-8026-49277906FDA7}" type="presParOf" srcId="{44939D5A-3D89-46A5-903F-0FA0EAB66D3E}" destId="{535EE820-FBEC-4B63-A95A-4BFED489E627}" srcOrd="2" destOrd="0" presId="urn:microsoft.com/office/officeart/2018/2/layout/IconVerticalSolidList"/>
    <dgm:cxn modelId="{2F887A48-A9AE-4BE3-91B9-EF03933BD218}" type="presParOf" srcId="{44939D5A-3D89-46A5-903F-0FA0EAB66D3E}" destId="{63FA269D-2B40-443C-81A0-E55C81A850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CFE473-C632-4478-AA09-99FD1AC1FD39}" type="doc">
      <dgm:prSet loTypeId="urn:microsoft.com/office/officeart/2018/5/layout/IconCircle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A477C55-5D03-483D-A84E-31CA2674E3AB}">
      <dgm:prSet/>
      <dgm:spPr/>
      <dgm:t>
        <a:bodyPr/>
        <a:lstStyle/>
        <a:p>
          <a:pPr>
            <a:lnSpc>
              <a:spcPct val="100000"/>
            </a:lnSpc>
            <a:defRPr cap="all"/>
          </a:pPr>
          <a:r>
            <a:rPr lang="en-US"/>
            <a:t>Overview of the project, team and client</a:t>
          </a:r>
        </a:p>
      </dgm:t>
    </dgm:pt>
    <dgm:pt modelId="{29A2D254-C71D-4132-BF37-EF8690D84D4E}" type="parTrans" cxnId="{538D31A2-F06D-4DC1-9128-38908D894B5C}">
      <dgm:prSet/>
      <dgm:spPr/>
      <dgm:t>
        <a:bodyPr/>
        <a:lstStyle/>
        <a:p>
          <a:endParaRPr lang="en-US"/>
        </a:p>
      </dgm:t>
    </dgm:pt>
    <dgm:pt modelId="{F6E6B4DC-6569-490E-970F-C81E0D3D321C}" type="sibTrans" cxnId="{538D31A2-F06D-4DC1-9128-38908D894B5C}">
      <dgm:prSet/>
      <dgm:spPr/>
      <dgm:t>
        <a:bodyPr/>
        <a:lstStyle/>
        <a:p>
          <a:endParaRPr lang="en-US"/>
        </a:p>
      </dgm:t>
    </dgm:pt>
    <dgm:pt modelId="{9AED6557-5509-4641-82A6-B392E73EBCBF}">
      <dgm:prSet/>
      <dgm:spPr/>
      <dgm:t>
        <a:bodyPr/>
        <a:lstStyle/>
        <a:p>
          <a:pPr>
            <a:lnSpc>
              <a:spcPct val="100000"/>
            </a:lnSpc>
            <a:defRPr cap="all"/>
          </a:pPr>
          <a:r>
            <a:rPr lang="en-US"/>
            <a:t>Project background</a:t>
          </a:r>
        </a:p>
      </dgm:t>
    </dgm:pt>
    <dgm:pt modelId="{EF75C5D4-7E85-4BD5-BF93-CF12D62C65D6}" type="parTrans" cxnId="{AE6A9C6E-D7EF-45AC-BB9B-CF694B381D56}">
      <dgm:prSet/>
      <dgm:spPr/>
      <dgm:t>
        <a:bodyPr/>
        <a:lstStyle/>
        <a:p>
          <a:endParaRPr lang="en-US"/>
        </a:p>
      </dgm:t>
    </dgm:pt>
    <dgm:pt modelId="{AEC1D684-083B-426E-99BD-965E3A0354D1}" type="sibTrans" cxnId="{AE6A9C6E-D7EF-45AC-BB9B-CF694B381D56}">
      <dgm:prSet/>
      <dgm:spPr/>
      <dgm:t>
        <a:bodyPr/>
        <a:lstStyle/>
        <a:p>
          <a:endParaRPr lang="en-US"/>
        </a:p>
      </dgm:t>
    </dgm:pt>
    <dgm:pt modelId="{55040FBA-F7F5-44BC-ABAB-BD034269BB4B}">
      <dgm:prSet/>
      <dgm:spPr/>
      <dgm:t>
        <a:bodyPr/>
        <a:lstStyle/>
        <a:p>
          <a:pPr>
            <a:lnSpc>
              <a:spcPct val="100000"/>
            </a:lnSpc>
            <a:defRPr cap="all"/>
          </a:pPr>
          <a:r>
            <a:rPr lang="en-US"/>
            <a:t>Demonstration of project outcome</a:t>
          </a:r>
        </a:p>
      </dgm:t>
    </dgm:pt>
    <dgm:pt modelId="{EDFE707A-F909-42E1-B293-3F7A856F9C09}" type="parTrans" cxnId="{4D1F05B2-0330-4A60-99FD-6B58CBB15F21}">
      <dgm:prSet/>
      <dgm:spPr/>
      <dgm:t>
        <a:bodyPr/>
        <a:lstStyle/>
        <a:p>
          <a:endParaRPr lang="en-US"/>
        </a:p>
      </dgm:t>
    </dgm:pt>
    <dgm:pt modelId="{BC57AB3E-3E63-485A-A556-55E0EA32B1E8}" type="sibTrans" cxnId="{4D1F05B2-0330-4A60-99FD-6B58CBB15F21}">
      <dgm:prSet/>
      <dgm:spPr/>
      <dgm:t>
        <a:bodyPr/>
        <a:lstStyle/>
        <a:p>
          <a:endParaRPr lang="en-US"/>
        </a:p>
      </dgm:t>
    </dgm:pt>
    <dgm:pt modelId="{A52D32A9-A574-4787-A352-53D51E1825BF}">
      <dgm:prSet/>
      <dgm:spPr/>
      <dgm:t>
        <a:bodyPr/>
        <a:lstStyle/>
        <a:p>
          <a:pPr>
            <a:lnSpc>
              <a:spcPct val="100000"/>
            </a:lnSpc>
            <a:defRPr cap="all"/>
          </a:pPr>
          <a:r>
            <a:rPr lang="en-US"/>
            <a:t>Reflection of development process</a:t>
          </a:r>
        </a:p>
      </dgm:t>
    </dgm:pt>
    <dgm:pt modelId="{E1DED472-8F0C-46F0-9B85-CCA0B1944DF7}" type="parTrans" cxnId="{7534179C-65CF-4AAF-BAD8-C1859228D867}">
      <dgm:prSet/>
      <dgm:spPr/>
      <dgm:t>
        <a:bodyPr/>
        <a:lstStyle/>
        <a:p>
          <a:endParaRPr lang="en-US"/>
        </a:p>
      </dgm:t>
    </dgm:pt>
    <dgm:pt modelId="{5FD7584F-E4BF-4FE3-AD67-CD903ABA6F0B}" type="sibTrans" cxnId="{7534179C-65CF-4AAF-BAD8-C1859228D867}">
      <dgm:prSet/>
      <dgm:spPr/>
      <dgm:t>
        <a:bodyPr/>
        <a:lstStyle/>
        <a:p>
          <a:endParaRPr lang="en-US"/>
        </a:p>
      </dgm:t>
    </dgm:pt>
    <dgm:pt modelId="{4A6CF7DF-4E2A-4D9B-A873-F9F9DC453572}">
      <dgm:prSet/>
      <dgm:spPr/>
      <dgm:t>
        <a:bodyPr/>
        <a:lstStyle/>
        <a:p>
          <a:pPr>
            <a:lnSpc>
              <a:spcPct val="100000"/>
            </a:lnSpc>
            <a:defRPr cap="all"/>
          </a:pPr>
          <a:r>
            <a:rPr lang="en-US"/>
            <a:t>Feedback from client</a:t>
          </a:r>
        </a:p>
      </dgm:t>
    </dgm:pt>
    <dgm:pt modelId="{04D052D4-C4B6-49DE-A8DA-5FAD91E1B32A}" type="parTrans" cxnId="{D4F9B083-2761-4B69-8D6F-00D59AF9C03D}">
      <dgm:prSet/>
      <dgm:spPr/>
      <dgm:t>
        <a:bodyPr/>
        <a:lstStyle/>
        <a:p>
          <a:endParaRPr lang="en-US"/>
        </a:p>
      </dgm:t>
    </dgm:pt>
    <dgm:pt modelId="{00028B70-F345-4221-9D3C-D33DE29C1C73}" type="sibTrans" cxnId="{D4F9B083-2761-4B69-8D6F-00D59AF9C03D}">
      <dgm:prSet/>
      <dgm:spPr/>
      <dgm:t>
        <a:bodyPr/>
        <a:lstStyle/>
        <a:p>
          <a:endParaRPr lang="en-US"/>
        </a:p>
      </dgm:t>
    </dgm:pt>
    <dgm:pt modelId="{32F93612-DCB9-42CB-9B0C-5AC409B12DEC}" type="pres">
      <dgm:prSet presAssocID="{FCCFE473-C632-4478-AA09-99FD1AC1FD39}" presName="root" presStyleCnt="0">
        <dgm:presLayoutVars>
          <dgm:dir/>
          <dgm:resizeHandles val="exact"/>
        </dgm:presLayoutVars>
      </dgm:prSet>
      <dgm:spPr/>
    </dgm:pt>
    <dgm:pt modelId="{BF3287AB-4B88-4F69-8086-ABF2421D1222}" type="pres">
      <dgm:prSet presAssocID="{2A477C55-5D03-483D-A84E-31CA2674E3AB}" presName="compNode" presStyleCnt="0"/>
      <dgm:spPr/>
    </dgm:pt>
    <dgm:pt modelId="{D0D1739A-858E-4A63-8323-3B623D5553B1}" type="pres">
      <dgm:prSet presAssocID="{2A477C55-5D03-483D-A84E-31CA2674E3AB}" presName="iconBgRect" presStyleLbl="bgShp" presStyleIdx="0" presStyleCnt="5"/>
      <dgm:spPr/>
    </dgm:pt>
    <dgm:pt modelId="{C4FBB122-D0A6-4556-9F0B-3F0DF1C3832C}" type="pres">
      <dgm:prSet presAssocID="{2A477C55-5D03-483D-A84E-31CA2674E3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B29B058D-6C12-44BF-AED2-0FFEDB97F086}" type="pres">
      <dgm:prSet presAssocID="{2A477C55-5D03-483D-A84E-31CA2674E3AB}" presName="spaceRect" presStyleCnt="0"/>
      <dgm:spPr/>
    </dgm:pt>
    <dgm:pt modelId="{D861735A-D24B-4FC3-ABB8-8EBC9A18A940}" type="pres">
      <dgm:prSet presAssocID="{2A477C55-5D03-483D-A84E-31CA2674E3AB}" presName="textRect" presStyleLbl="revTx" presStyleIdx="0" presStyleCnt="5">
        <dgm:presLayoutVars>
          <dgm:chMax val="1"/>
          <dgm:chPref val="1"/>
        </dgm:presLayoutVars>
      </dgm:prSet>
      <dgm:spPr/>
    </dgm:pt>
    <dgm:pt modelId="{73AE366C-A888-4DAA-9DF3-7FADB58E54D0}" type="pres">
      <dgm:prSet presAssocID="{F6E6B4DC-6569-490E-970F-C81E0D3D321C}" presName="sibTrans" presStyleCnt="0"/>
      <dgm:spPr/>
    </dgm:pt>
    <dgm:pt modelId="{93619EA1-DEF4-4C4E-955C-DEC65552EF1B}" type="pres">
      <dgm:prSet presAssocID="{9AED6557-5509-4641-82A6-B392E73EBCBF}" presName="compNode" presStyleCnt="0"/>
      <dgm:spPr/>
    </dgm:pt>
    <dgm:pt modelId="{A938DB7E-3BFE-44AA-B26D-4ACE3548B4F6}" type="pres">
      <dgm:prSet presAssocID="{9AED6557-5509-4641-82A6-B392E73EBCBF}" presName="iconBgRect" presStyleLbl="bgShp" presStyleIdx="1" presStyleCnt="5"/>
      <dgm:spPr/>
    </dgm:pt>
    <dgm:pt modelId="{69A157F2-4D1C-42E6-B49C-E03A78EC87A2}" type="pres">
      <dgm:prSet presAssocID="{9AED6557-5509-4641-82A6-B392E73EBCB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06249F1-7C12-412E-BFFD-AB8A312D2010}" type="pres">
      <dgm:prSet presAssocID="{9AED6557-5509-4641-82A6-B392E73EBCBF}" presName="spaceRect" presStyleCnt="0"/>
      <dgm:spPr/>
    </dgm:pt>
    <dgm:pt modelId="{085F1D67-32FA-4146-9A18-5E453B33BC9A}" type="pres">
      <dgm:prSet presAssocID="{9AED6557-5509-4641-82A6-B392E73EBCBF}" presName="textRect" presStyleLbl="revTx" presStyleIdx="1" presStyleCnt="5">
        <dgm:presLayoutVars>
          <dgm:chMax val="1"/>
          <dgm:chPref val="1"/>
        </dgm:presLayoutVars>
      </dgm:prSet>
      <dgm:spPr/>
    </dgm:pt>
    <dgm:pt modelId="{E6DB52ED-A352-41E3-B27B-4BF4422FD0AD}" type="pres">
      <dgm:prSet presAssocID="{AEC1D684-083B-426E-99BD-965E3A0354D1}" presName="sibTrans" presStyleCnt="0"/>
      <dgm:spPr/>
    </dgm:pt>
    <dgm:pt modelId="{76DF13A9-402C-4A07-9A3F-0DD29AA30B01}" type="pres">
      <dgm:prSet presAssocID="{55040FBA-F7F5-44BC-ABAB-BD034269BB4B}" presName="compNode" presStyleCnt="0"/>
      <dgm:spPr/>
    </dgm:pt>
    <dgm:pt modelId="{B4EE0E78-E764-4D31-A8DE-535A1F8DEE2E}" type="pres">
      <dgm:prSet presAssocID="{55040FBA-F7F5-44BC-ABAB-BD034269BB4B}" presName="iconBgRect" presStyleLbl="bgShp" presStyleIdx="2" presStyleCnt="5"/>
      <dgm:spPr/>
    </dgm:pt>
    <dgm:pt modelId="{17C5C8D2-3013-4F27-BB62-BD592E12BAB2}" type="pres">
      <dgm:prSet presAssocID="{55040FBA-F7F5-44BC-ABAB-BD034269BB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B4DA4105-1D44-4A48-9DDB-FAF25DAEC9F4}" type="pres">
      <dgm:prSet presAssocID="{55040FBA-F7F5-44BC-ABAB-BD034269BB4B}" presName="spaceRect" presStyleCnt="0"/>
      <dgm:spPr/>
    </dgm:pt>
    <dgm:pt modelId="{758BDD4D-2D8F-427B-96DB-0E5A726C0243}" type="pres">
      <dgm:prSet presAssocID="{55040FBA-F7F5-44BC-ABAB-BD034269BB4B}" presName="textRect" presStyleLbl="revTx" presStyleIdx="2" presStyleCnt="5">
        <dgm:presLayoutVars>
          <dgm:chMax val="1"/>
          <dgm:chPref val="1"/>
        </dgm:presLayoutVars>
      </dgm:prSet>
      <dgm:spPr/>
    </dgm:pt>
    <dgm:pt modelId="{2A5894ED-E112-4D74-8DD0-1CA5C4A6422C}" type="pres">
      <dgm:prSet presAssocID="{BC57AB3E-3E63-485A-A556-55E0EA32B1E8}" presName="sibTrans" presStyleCnt="0"/>
      <dgm:spPr/>
    </dgm:pt>
    <dgm:pt modelId="{156B8605-1190-4531-868C-CA4E63B31AFE}" type="pres">
      <dgm:prSet presAssocID="{A52D32A9-A574-4787-A352-53D51E1825BF}" presName="compNode" presStyleCnt="0"/>
      <dgm:spPr/>
    </dgm:pt>
    <dgm:pt modelId="{3F7E549D-3CC6-42BE-B2E5-3624FB776D00}" type="pres">
      <dgm:prSet presAssocID="{A52D32A9-A574-4787-A352-53D51E1825BF}" presName="iconBgRect" presStyleLbl="bgShp" presStyleIdx="3" presStyleCnt="5"/>
      <dgm:spPr/>
    </dgm:pt>
    <dgm:pt modelId="{D2D8321D-80EA-4F51-BC5C-0B16D1DF798B}" type="pres">
      <dgm:prSet presAssocID="{A52D32A9-A574-4787-A352-53D51E1825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53D8620-EA22-4E73-9142-D4DF05FE81EF}" type="pres">
      <dgm:prSet presAssocID="{A52D32A9-A574-4787-A352-53D51E1825BF}" presName="spaceRect" presStyleCnt="0"/>
      <dgm:spPr/>
    </dgm:pt>
    <dgm:pt modelId="{0D89A798-0D86-4CCE-84DC-13759FA3F3C3}" type="pres">
      <dgm:prSet presAssocID="{A52D32A9-A574-4787-A352-53D51E1825BF}" presName="textRect" presStyleLbl="revTx" presStyleIdx="3" presStyleCnt="5">
        <dgm:presLayoutVars>
          <dgm:chMax val="1"/>
          <dgm:chPref val="1"/>
        </dgm:presLayoutVars>
      </dgm:prSet>
      <dgm:spPr/>
    </dgm:pt>
    <dgm:pt modelId="{B28792EB-B4B9-42DE-9084-B8FEACD76C09}" type="pres">
      <dgm:prSet presAssocID="{5FD7584F-E4BF-4FE3-AD67-CD903ABA6F0B}" presName="sibTrans" presStyleCnt="0"/>
      <dgm:spPr/>
    </dgm:pt>
    <dgm:pt modelId="{006FCEA2-5A6A-49E5-860B-89D4B7934065}" type="pres">
      <dgm:prSet presAssocID="{4A6CF7DF-4E2A-4D9B-A873-F9F9DC453572}" presName="compNode" presStyleCnt="0"/>
      <dgm:spPr/>
    </dgm:pt>
    <dgm:pt modelId="{8BB217CB-B155-4221-B35C-B240C96279B2}" type="pres">
      <dgm:prSet presAssocID="{4A6CF7DF-4E2A-4D9B-A873-F9F9DC453572}" presName="iconBgRect" presStyleLbl="bgShp" presStyleIdx="4" presStyleCnt="5"/>
      <dgm:spPr/>
    </dgm:pt>
    <dgm:pt modelId="{67D97194-FEE8-4A62-BA5A-694F17D20831}" type="pres">
      <dgm:prSet presAssocID="{4A6CF7DF-4E2A-4D9B-A873-F9F9DC45357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8C256AFC-2771-4C1F-A422-9F793D427A57}" type="pres">
      <dgm:prSet presAssocID="{4A6CF7DF-4E2A-4D9B-A873-F9F9DC453572}" presName="spaceRect" presStyleCnt="0"/>
      <dgm:spPr/>
    </dgm:pt>
    <dgm:pt modelId="{9EA3D05B-6349-45E1-8273-851A278E2A74}" type="pres">
      <dgm:prSet presAssocID="{4A6CF7DF-4E2A-4D9B-A873-F9F9DC453572}" presName="textRect" presStyleLbl="revTx" presStyleIdx="4" presStyleCnt="5">
        <dgm:presLayoutVars>
          <dgm:chMax val="1"/>
          <dgm:chPref val="1"/>
        </dgm:presLayoutVars>
      </dgm:prSet>
      <dgm:spPr/>
    </dgm:pt>
  </dgm:ptLst>
  <dgm:cxnLst>
    <dgm:cxn modelId="{6AF05D03-3C42-4DB3-A283-BE4FEF5139A7}" type="presOf" srcId="{A52D32A9-A574-4787-A352-53D51E1825BF}" destId="{0D89A798-0D86-4CCE-84DC-13759FA3F3C3}" srcOrd="0" destOrd="0" presId="urn:microsoft.com/office/officeart/2018/5/layout/IconCircleLabelList"/>
    <dgm:cxn modelId="{05C5D02A-B3EB-414B-B74C-5CED0F535899}" type="presOf" srcId="{9AED6557-5509-4641-82A6-B392E73EBCBF}" destId="{085F1D67-32FA-4146-9A18-5E453B33BC9A}" srcOrd="0" destOrd="0" presId="urn:microsoft.com/office/officeart/2018/5/layout/IconCircleLabelList"/>
    <dgm:cxn modelId="{AE6A9C6E-D7EF-45AC-BB9B-CF694B381D56}" srcId="{FCCFE473-C632-4478-AA09-99FD1AC1FD39}" destId="{9AED6557-5509-4641-82A6-B392E73EBCBF}" srcOrd="1" destOrd="0" parTransId="{EF75C5D4-7E85-4BD5-BF93-CF12D62C65D6}" sibTransId="{AEC1D684-083B-426E-99BD-965E3A0354D1}"/>
    <dgm:cxn modelId="{C86AB96E-D140-46D4-8FB0-A58B031F2244}" type="presOf" srcId="{4A6CF7DF-4E2A-4D9B-A873-F9F9DC453572}" destId="{9EA3D05B-6349-45E1-8273-851A278E2A74}" srcOrd="0" destOrd="0" presId="urn:microsoft.com/office/officeart/2018/5/layout/IconCircleLabelList"/>
    <dgm:cxn modelId="{2F578680-64D3-43AE-A338-3AFD9C163E18}" type="presOf" srcId="{55040FBA-F7F5-44BC-ABAB-BD034269BB4B}" destId="{758BDD4D-2D8F-427B-96DB-0E5A726C0243}" srcOrd="0" destOrd="0" presId="urn:microsoft.com/office/officeart/2018/5/layout/IconCircleLabelList"/>
    <dgm:cxn modelId="{D4F9B083-2761-4B69-8D6F-00D59AF9C03D}" srcId="{FCCFE473-C632-4478-AA09-99FD1AC1FD39}" destId="{4A6CF7DF-4E2A-4D9B-A873-F9F9DC453572}" srcOrd="4" destOrd="0" parTransId="{04D052D4-C4B6-49DE-A8DA-5FAD91E1B32A}" sibTransId="{00028B70-F345-4221-9D3C-D33DE29C1C73}"/>
    <dgm:cxn modelId="{DD04FF97-51A3-4164-BBA3-335F3227FAB2}" type="presOf" srcId="{FCCFE473-C632-4478-AA09-99FD1AC1FD39}" destId="{32F93612-DCB9-42CB-9B0C-5AC409B12DEC}" srcOrd="0" destOrd="0" presId="urn:microsoft.com/office/officeart/2018/5/layout/IconCircleLabelList"/>
    <dgm:cxn modelId="{7534179C-65CF-4AAF-BAD8-C1859228D867}" srcId="{FCCFE473-C632-4478-AA09-99FD1AC1FD39}" destId="{A52D32A9-A574-4787-A352-53D51E1825BF}" srcOrd="3" destOrd="0" parTransId="{E1DED472-8F0C-46F0-9B85-CCA0B1944DF7}" sibTransId="{5FD7584F-E4BF-4FE3-AD67-CD903ABA6F0B}"/>
    <dgm:cxn modelId="{538D31A2-F06D-4DC1-9128-38908D894B5C}" srcId="{FCCFE473-C632-4478-AA09-99FD1AC1FD39}" destId="{2A477C55-5D03-483D-A84E-31CA2674E3AB}" srcOrd="0" destOrd="0" parTransId="{29A2D254-C71D-4132-BF37-EF8690D84D4E}" sibTransId="{F6E6B4DC-6569-490E-970F-C81E0D3D321C}"/>
    <dgm:cxn modelId="{4D1F05B2-0330-4A60-99FD-6B58CBB15F21}" srcId="{FCCFE473-C632-4478-AA09-99FD1AC1FD39}" destId="{55040FBA-F7F5-44BC-ABAB-BD034269BB4B}" srcOrd="2" destOrd="0" parTransId="{EDFE707A-F909-42E1-B293-3F7A856F9C09}" sibTransId="{BC57AB3E-3E63-485A-A556-55E0EA32B1E8}"/>
    <dgm:cxn modelId="{00B83FF6-F01B-4431-A6EE-EC32114011DB}" type="presOf" srcId="{2A477C55-5D03-483D-A84E-31CA2674E3AB}" destId="{D861735A-D24B-4FC3-ABB8-8EBC9A18A940}" srcOrd="0" destOrd="0" presId="urn:microsoft.com/office/officeart/2018/5/layout/IconCircleLabelList"/>
    <dgm:cxn modelId="{A78A0412-A815-45A6-A96E-5A58F5B7FDE1}" type="presParOf" srcId="{32F93612-DCB9-42CB-9B0C-5AC409B12DEC}" destId="{BF3287AB-4B88-4F69-8086-ABF2421D1222}" srcOrd="0" destOrd="0" presId="urn:microsoft.com/office/officeart/2018/5/layout/IconCircleLabelList"/>
    <dgm:cxn modelId="{8FD9DF13-1C56-426F-97C7-527C71707EDA}" type="presParOf" srcId="{BF3287AB-4B88-4F69-8086-ABF2421D1222}" destId="{D0D1739A-858E-4A63-8323-3B623D5553B1}" srcOrd="0" destOrd="0" presId="urn:microsoft.com/office/officeart/2018/5/layout/IconCircleLabelList"/>
    <dgm:cxn modelId="{936627AC-A3F2-47CF-A99D-44B7C319AA72}" type="presParOf" srcId="{BF3287AB-4B88-4F69-8086-ABF2421D1222}" destId="{C4FBB122-D0A6-4556-9F0B-3F0DF1C3832C}" srcOrd="1" destOrd="0" presId="urn:microsoft.com/office/officeart/2018/5/layout/IconCircleLabelList"/>
    <dgm:cxn modelId="{7B35578E-6F0E-47FE-850B-81D449208CC1}" type="presParOf" srcId="{BF3287AB-4B88-4F69-8086-ABF2421D1222}" destId="{B29B058D-6C12-44BF-AED2-0FFEDB97F086}" srcOrd="2" destOrd="0" presId="urn:microsoft.com/office/officeart/2018/5/layout/IconCircleLabelList"/>
    <dgm:cxn modelId="{2CE03F08-A924-4771-94E2-211D7FF3B547}" type="presParOf" srcId="{BF3287AB-4B88-4F69-8086-ABF2421D1222}" destId="{D861735A-D24B-4FC3-ABB8-8EBC9A18A940}" srcOrd="3" destOrd="0" presId="urn:microsoft.com/office/officeart/2018/5/layout/IconCircleLabelList"/>
    <dgm:cxn modelId="{A5A7FF0D-5201-47B3-A572-E26B91C67F06}" type="presParOf" srcId="{32F93612-DCB9-42CB-9B0C-5AC409B12DEC}" destId="{73AE366C-A888-4DAA-9DF3-7FADB58E54D0}" srcOrd="1" destOrd="0" presId="urn:microsoft.com/office/officeart/2018/5/layout/IconCircleLabelList"/>
    <dgm:cxn modelId="{2397FDC1-CC99-4649-B684-0A6DF4F48FA6}" type="presParOf" srcId="{32F93612-DCB9-42CB-9B0C-5AC409B12DEC}" destId="{93619EA1-DEF4-4C4E-955C-DEC65552EF1B}" srcOrd="2" destOrd="0" presId="urn:microsoft.com/office/officeart/2018/5/layout/IconCircleLabelList"/>
    <dgm:cxn modelId="{186CB22C-7B30-4390-9955-E1C791B9AFE0}" type="presParOf" srcId="{93619EA1-DEF4-4C4E-955C-DEC65552EF1B}" destId="{A938DB7E-3BFE-44AA-B26D-4ACE3548B4F6}" srcOrd="0" destOrd="0" presId="urn:microsoft.com/office/officeart/2018/5/layout/IconCircleLabelList"/>
    <dgm:cxn modelId="{AE932908-4D2A-4F0C-97CB-21A5CF8638F2}" type="presParOf" srcId="{93619EA1-DEF4-4C4E-955C-DEC65552EF1B}" destId="{69A157F2-4D1C-42E6-B49C-E03A78EC87A2}" srcOrd="1" destOrd="0" presId="urn:microsoft.com/office/officeart/2018/5/layout/IconCircleLabelList"/>
    <dgm:cxn modelId="{C2D952AA-BA94-49D5-A7B2-D1F6E6927E9F}" type="presParOf" srcId="{93619EA1-DEF4-4C4E-955C-DEC65552EF1B}" destId="{F06249F1-7C12-412E-BFFD-AB8A312D2010}" srcOrd="2" destOrd="0" presId="urn:microsoft.com/office/officeart/2018/5/layout/IconCircleLabelList"/>
    <dgm:cxn modelId="{14C41958-7661-4442-9995-781E8A2E9124}" type="presParOf" srcId="{93619EA1-DEF4-4C4E-955C-DEC65552EF1B}" destId="{085F1D67-32FA-4146-9A18-5E453B33BC9A}" srcOrd="3" destOrd="0" presId="urn:microsoft.com/office/officeart/2018/5/layout/IconCircleLabelList"/>
    <dgm:cxn modelId="{D63DF477-EFFD-48F2-B3F5-047B34C00463}" type="presParOf" srcId="{32F93612-DCB9-42CB-9B0C-5AC409B12DEC}" destId="{E6DB52ED-A352-41E3-B27B-4BF4422FD0AD}" srcOrd="3" destOrd="0" presId="urn:microsoft.com/office/officeart/2018/5/layout/IconCircleLabelList"/>
    <dgm:cxn modelId="{E9D33C3D-5239-49DD-A4E7-584F93A5760C}" type="presParOf" srcId="{32F93612-DCB9-42CB-9B0C-5AC409B12DEC}" destId="{76DF13A9-402C-4A07-9A3F-0DD29AA30B01}" srcOrd="4" destOrd="0" presId="urn:microsoft.com/office/officeart/2018/5/layout/IconCircleLabelList"/>
    <dgm:cxn modelId="{DC55693A-3A79-4328-B2B9-4B97058E3645}" type="presParOf" srcId="{76DF13A9-402C-4A07-9A3F-0DD29AA30B01}" destId="{B4EE0E78-E764-4D31-A8DE-535A1F8DEE2E}" srcOrd="0" destOrd="0" presId="urn:microsoft.com/office/officeart/2018/5/layout/IconCircleLabelList"/>
    <dgm:cxn modelId="{5402DFFF-1143-45A6-AE52-127E0954DA4E}" type="presParOf" srcId="{76DF13A9-402C-4A07-9A3F-0DD29AA30B01}" destId="{17C5C8D2-3013-4F27-BB62-BD592E12BAB2}" srcOrd="1" destOrd="0" presId="urn:microsoft.com/office/officeart/2018/5/layout/IconCircleLabelList"/>
    <dgm:cxn modelId="{4AC54CAE-BB77-458B-8F14-21FAF83EFDB1}" type="presParOf" srcId="{76DF13A9-402C-4A07-9A3F-0DD29AA30B01}" destId="{B4DA4105-1D44-4A48-9DDB-FAF25DAEC9F4}" srcOrd="2" destOrd="0" presId="urn:microsoft.com/office/officeart/2018/5/layout/IconCircleLabelList"/>
    <dgm:cxn modelId="{0657C944-C818-4CE7-81B3-F9E089010214}" type="presParOf" srcId="{76DF13A9-402C-4A07-9A3F-0DD29AA30B01}" destId="{758BDD4D-2D8F-427B-96DB-0E5A726C0243}" srcOrd="3" destOrd="0" presId="urn:microsoft.com/office/officeart/2018/5/layout/IconCircleLabelList"/>
    <dgm:cxn modelId="{8EDEA803-03AD-4E34-A458-DDACBBBB985A}" type="presParOf" srcId="{32F93612-DCB9-42CB-9B0C-5AC409B12DEC}" destId="{2A5894ED-E112-4D74-8DD0-1CA5C4A6422C}" srcOrd="5" destOrd="0" presId="urn:microsoft.com/office/officeart/2018/5/layout/IconCircleLabelList"/>
    <dgm:cxn modelId="{C61E2BDF-5D63-4D56-9F4F-8CCD5C4CD4FB}" type="presParOf" srcId="{32F93612-DCB9-42CB-9B0C-5AC409B12DEC}" destId="{156B8605-1190-4531-868C-CA4E63B31AFE}" srcOrd="6" destOrd="0" presId="urn:microsoft.com/office/officeart/2018/5/layout/IconCircleLabelList"/>
    <dgm:cxn modelId="{8B1669AF-5F65-4D20-A779-53FB73652F07}" type="presParOf" srcId="{156B8605-1190-4531-868C-CA4E63B31AFE}" destId="{3F7E549D-3CC6-42BE-B2E5-3624FB776D00}" srcOrd="0" destOrd="0" presId="urn:microsoft.com/office/officeart/2018/5/layout/IconCircleLabelList"/>
    <dgm:cxn modelId="{9D4F2278-1190-4943-8B1C-65E48E4E2529}" type="presParOf" srcId="{156B8605-1190-4531-868C-CA4E63B31AFE}" destId="{D2D8321D-80EA-4F51-BC5C-0B16D1DF798B}" srcOrd="1" destOrd="0" presId="urn:microsoft.com/office/officeart/2018/5/layout/IconCircleLabelList"/>
    <dgm:cxn modelId="{E9DDBE2E-4372-4E7E-84FE-604AE4895E90}" type="presParOf" srcId="{156B8605-1190-4531-868C-CA4E63B31AFE}" destId="{853D8620-EA22-4E73-9142-D4DF05FE81EF}" srcOrd="2" destOrd="0" presId="urn:microsoft.com/office/officeart/2018/5/layout/IconCircleLabelList"/>
    <dgm:cxn modelId="{4746AE8E-3230-462D-AE81-39EC1EF3B911}" type="presParOf" srcId="{156B8605-1190-4531-868C-CA4E63B31AFE}" destId="{0D89A798-0D86-4CCE-84DC-13759FA3F3C3}" srcOrd="3" destOrd="0" presId="urn:microsoft.com/office/officeart/2018/5/layout/IconCircleLabelList"/>
    <dgm:cxn modelId="{0FE27D7F-6709-429B-871A-8BDD423CDE17}" type="presParOf" srcId="{32F93612-DCB9-42CB-9B0C-5AC409B12DEC}" destId="{B28792EB-B4B9-42DE-9084-B8FEACD76C09}" srcOrd="7" destOrd="0" presId="urn:microsoft.com/office/officeart/2018/5/layout/IconCircleLabelList"/>
    <dgm:cxn modelId="{410658D4-91DB-45AA-8133-EFAA5611097D}" type="presParOf" srcId="{32F93612-DCB9-42CB-9B0C-5AC409B12DEC}" destId="{006FCEA2-5A6A-49E5-860B-89D4B7934065}" srcOrd="8" destOrd="0" presId="urn:microsoft.com/office/officeart/2018/5/layout/IconCircleLabelList"/>
    <dgm:cxn modelId="{C3EA6832-948E-42B2-BCC5-A7FF9D6566DC}" type="presParOf" srcId="{006FCEA2-5A6A-49E5-860B-89D4B7934065}" destId="{8BB217CB-B155-4221-B35C-B240C96279B2}" srcOrd="0" destOrd="0" presId="urn:microsoft.com/office/officeart/2018/5/layout/IconCircleLabelList"/>
    <dgm:cxn modelId="{6F4DAA4B-8DDA-44FA-8D21-D70F39C33A68}" type="presParOf" srcId="{006FCEA2-5A6A-49E5-860B-89D4B7934065}" destId="{67D97194-FEE8-4A62-BA5A-694F17D20831}" srcOrd="1" destOrd="0" presId="urn:microsoft.com/office/officeart/2018/5/layout/IconCircleLabelList"/>
    <dgm:cxn modelId="{81B32587-BFE1-43FF-AE23-C3D7AB0A302D}" type="presParOf" srcId="{006FCEA2-5A6A-49E5-860B-89D4B7934065}" destId="{8C256AFC-2771-4C1F-A422-9F793D427A57}" srcOrd="2" destOrd="0" presId="urn:microsoft.com/office/officeart/2018/5/layout/IconCircleLabelList"/>
    <dgm:cxn modelId="{CC13D187-E7DC-41ED-88C4-52432F542A45}" type="presParOf" srcId="{006FCEA2-5A6A-49E5-860B-89D4B7934065}" destId="{9EA3D05B-6349-45E1-8273-851A278E2A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4B6764-410F-47C7-B834-03E3F2CA2427}"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034BC07D-7D8E-4604-A0F0-CA843B72BA8A}">
      <dgm:prSet/>
      <dgm:spPr/>
      <dgm:t>
        <a:bodyPr/>
        <a:lstStyle/>
        <a:p>
          <a:pPr>
            <a:lnSpc>
              <a:spcPct val="100000"/>
            </a:lnSpc>
          </a:pPr>
          <a:r>
            <a:rPr lang="en-US" dirty="0"/>
            <a:t>Sprint backlog of 25 user stories created in the sprints.</a:t>
          </a:r>
        </a:p>
      </dgm:t>
    </dgm:pt>
    <dgm:pt modelId="{BA579BB5-EDEE-46A6-86EC-88E5D1E947FC}" type="parTrans" cxnId="{A39A63EC-4170-49A7-A84B-2876AAAD2E0A}">
      <dgm:prSet/>
      <dgm:spPr/>
      <dgm:t>
        <a:bodyPr/>
        <a:lstStyle/>
        <a:p>
          <a:endParaRPr lang="en-US"/>
        </a:p>
      </dgm:t>
    </dgm:pt>
    <dgm:pt modelId="{7A999BBF-4640-475A-BEA2-0094A80BEDD3}" type="sibTrans" cxnId="{A39A63EC-4170-49A7-A84B-2876AAAD2E0A}">
      <dgm:prSet/>
      <dgm:spPr/>
      <dgm:t>
        <a:bodyPr/>
        <a:lstStyle/>
        <a:p>
          <a:endParaRPr lang="en-US"/>
        </a:p>
      </dgm:t>
    </dgm:pt>
    <dgm:pt modelId="{178FB368-C06F-48FC-91EA-D8C9D67D2ED0}">
      <dgm:prSet/>
      <dgm:spPr/>
      <dgm:t>
        <a:bodyPr/>
        <a:lstStyle/>
        <a:p>
          <a:pPr>
            <a:lnSpc>
              <a:spcPct val="100000"/>
            </a:lnSpc>
          </a:pPr>
          <a:r>
            <a:rPr lang="en-US" dirty="0"/>
            <a:t>Priorities were given to HIGH level incoming Product Backlog.</a:t>
          </a:r>
        </a:p>
      </dgm:t>
    </dgm:pt>
    <dgm:pt modelId="{8282D1D5-570E-4B65-A293-BFB722CF188D}" type="parTrans" cxnId="{7022C9CD-E018-4917-B4CC-4E92BB5EDE5D}">
      <dgm:prSet/>
      <dgm:spPr/>
      <dgm:t>
        <a:bodyPr/>
        <a:lstStyle/>
        <a:p>
          <a:endParaRPr lang="en-US"/>
        </a:p>
      </dgm:t>
    </dgm:pt>
    <dgm:pt modelId="{4C67DBA6-E54C-491C-BCD8-D77BAC07AB4E}" type="sibTrans" cxnId="{7022C9CD-E018-4917-B4CC-4E92BB5EDE5D}">
      <dgm:prSet/>
      <dgm:spPr/>
      <dgm:t>
        <a:bodyPr/>
        <a:lstStyle/>
        <a:p>
          <a:endParaRPr lang="en-US"/>
        </a:p>
      </dgm:t>
    </dgm:pt>
    <dgm:pt modelId="{1086A3DF-E1BA-40D3-8F2D-FA1F8DD435E6}">
      <dgm:prSet/>
      <dgm:spPr/>
      <dgm:t>
        <a:bodyPr/>
        <a:lstStyle/>
        <a:p>
          <a:pPr>
            <a:lnSpc>
              <a:spcPct val="100000"/>
            </a:lnSpc>
          </a:pPr>
          <a:r>
            <a:rPr lang="en-AU" dirty="0"/>
            <a:t>Feedbacks were noted.</a:t>
          </a:r>
          <a:endParaRPr lang="en-US" dirty="0"/>
        </a:p>
      </dgm:t>
    </dgm:pt>
    <dgm:pt modelId="{F85E047B-D4A4-4E48-8021-C1C22A0D9E63}" type="parTrans" cxnId="{B65E5052-F4B4-4F6B-99BC-93EFCEE3BB46}">
      <dgm:prSet/>
      <dgm:spPr/>
      <dgm:t>
        <a:bodyPr/>
        <a:lstStyle/>
        <a:p>
          <a:endParaRPr lang="en-US"/>
        </a:p>
      </dgm:t>
    </dgm:pt>
    <dgm:pt modelId="{78B0E6F8-D854-48C6-8A80-707E33863A2B}" type="sibTrans" cxnId="{B65E5052-F4B4-4F6B-99BC-93EFCEE3BB46}">
      <dgm:prSet/>
      <dgm:spPr/>
      <dgm:t>
        <a:bodyPr/>
        <a:lstStyle/>
        <a:p>
          <a:endParaRPr lang="en-US"/>
        </a:p>
      </dgm:t>
    </dgm:pt>
    <dgm:pt modelId="{A82D6B7B-E6DF-4004-972F-5680B0E465F9}">
      <dgm:prSet/>
      <dgm:spPr/>
      <dgm:t>
        <a:bodyPr/>
        <a:lstStyle/>
        <a:p>
          <a:pPr>
            <a:lnSpc>
              <a:spcPct val="100000"/>
            </a:lnSpc>
          </a:pPr>
          <a:r>
            <a:rPr lang="en-AU"/>
            <a:t>All the user stories applied in the website.</a:t>
          </a:r>
          <a:endParaRPr lang="en-US"/>
        </a:p>
      </dgm:t>
    </dgm:pt>
    <dgm:pt modelId="{47C62343-C01B-4CB9-BCE0-8AFE54485F19}" type="parTrans" cxnId="{D6538923-7C8C-498C-ABD7-A826C8F59CF1}">
      <dgm:prSet/>
      <dgm:spPr/>
      <dgm:t>
        <a:bodyPr/>
        <a:lstStyle/>
        <a:p>
          <a:endParaRPr lang="en-US"/>
        </a:p>
      </dgm:t>
    </dgm:pt>
    <dgm:pt modelId="{63C011F4-74E7-46C4-9AD8-A73E340E536B}" type="sibTrans" cxnId="{D6538923-7C8C-498C-ABD7-A826C8F59CF1}">
      <dgm:prSet/>
      <dgm:spPr/>
      <dgm:t>
        <a:bodyPr/>
        <a:lstStyle/>
        <a:p>
          <a:endParaRPr lang="en-US"/>
        </a:p>
      </dgm:t>
    </dgm:pt>
    <dgm:pt modelId="{F19B0640-8205-401D-8DF1-993E261BC5A4}" type="pres">
      <dgm:prSet presAssocID="{EA4B6764-410F-47C7-B834-03E3F2CA2427}" presName="root" presStyleCnt="0">
        <dgm:presLayoutVars>
          <dgm:dir/>
          <dgm:resizeHandles val="exact"/>
        </dgm:presLayoutVars>
      </dgm:prSet>
      <dgm:spPr/>
    </dgm:pt>
    <dgm:pt modelId="{02E5A631-104F-4C67-B9B1-3FC305C144A1}" type="pres">
      <dgm:prSet presAssocID="{034BC07D-7D8E-4604-A0F0-CA843B72BA8A}" presName="compNode" presStyleCnt="0"/>
      <dgm:spPr/>
    </dgm:pt>
    <dgm:pt modelId="{506D328B-24C7-4BA7-A8F2-0469B0C23B4E}" type="pres">
      <dgm:prSet presAssocID="{034BC07D-7D8E-4604-A0F0-CA843B72BA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84702FDE-D560-41C0-9886-78F91508F849}" type="pres">
      <dgm:prSet presAssocID="{034BC07D-7D8E-4604-A0F0-CA843B72BA8A}" presName="spaceRect" presStyleCnt="0"/>
      <dgm:spPr/>
    </dgm:pt>
    <dgm:pt modelId="{2E5025D2-0E99-4156-A331-BE57B1B18EBA}" type="pres">
      <dgm:prSet presAssocID="{034BC07D-7D8E-4604-A0F0-CA843B72BA8A}" presName="textRect" presStyleLbl="revTx" presStyleIdx="0" presStyleCnt="4">
        <dgm:presLayoutVars>
          <dgm:chMax val="1"/>
          <dgm:chPref val="1"/>
        </dgm:presLayoutVars>
      </dgm:prSet>
      <dgm:spPr/>
    </dgm:pt>
    <dgm:pt modelId="{61E2FF85-6B17-4E49-969A-C81889EA73CB}" type="pres">
      <dgm:prSet presAssocID="{7A999BBF-4640-475A-BEA2-0094A80BEDD3}" presName="sibTrans" presStyleCnt="0"/>
      <dgm:spPr/>
    </dgm:pt>
    <dgm:pt modelId="{ED532CDC-9130-41CC-8AE2-EADDCAAF01A6}" type="pres">
      <dgm:prSet presAssocID="{178FB368-C06F-48FC-91EA-D8C9D67D2ED0}" presName="compNode" presStyleCnt="0"/>
      <dgm:spPr/>
    </dgm:pt>
    <dgm:pt modelId="{4EE4E435-422F-493A-9FEF-0D4731259C6C}" type="pres">
      <dgm:prSet presAssocID="{178FB368-C06F-48FC-91EA-D8C9D67D2E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9ACE85F-8B9E-4F5E-A770-4921D40C67D2}" type="pres">
      <dgm:prSet presAssocID="{178FB368-C06F-48FC-91EA-D8C9D67D2ED0}" presName="spaceRect" presStyleCnt="0"/>
      <dgm:spPr/>
    </dgm:pt>
    <dgm:pt modelId="{3CACEC95-B321-484E-B98B-429768ADC707}" type="pres">
      <dgm:prSet presAssocID="{178FB368-C06F-48FC-91EA-D8C9D67D2ED0}" presName="textRect" presStyleLbl="revTx" presStyleIdx="1" presStyleCnt="4">
        <dgm:presLayoutVars>
          <dgm:chMax val="1"/>
          <dgm:chPref val="1"/>
        </dgm:presLayoutVars>
      </dgm:prSet>
      <dgm:spPr/>
    </dgm:pt>
    <dgm:pt modelId="{1F5842FE-A10D-4217-9FAF-AE49AC637FA5}" type="pres">
      <dgm:prSet presAssocID="{4C67DBA6-E54C-491C-BCD8-D77BAC07AB4E}" presName="sibTrans" presStyleCnt="0"/>
      <dgm:spPr/>
    </dgm:pt>
    <dgm:pt modelId="{3F605664-1BFE-46E8-9158-1101918C2EBA}" type="pres">
      <dgm:prSet presAssocID="{1086A3DF-E1BA-40D3-8F2D-FA1F8DD435E6}" presName="compNode" presStyleCnt="0"/>
      <dgm:spPr/>
    </dgm:pt>
    <dgm:pt modelId="{9072897F-F2A2-4608-AF73-1FDE7A1E27EF}" type="pres">
      <dgm:prSet presAssocID="{1086A3DF-E1BA-40D3-8F2D-FA1F8DD435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C03A54DA-D85B-4F2F-A8F8-68326E51AA50}" type="pres">
      <dgm:prSet presAssocID="{1086A3DF-E1BA-40D3-8F2D-FA1F8DD435E6}" presName="spaceRect" presStyleCnt="0"/>
      <dgm:spPr/>
    </dgm:pt>
    <dgm:pt modelId="{268DE636-3FAF-4626-8473-B23359B34FAC}" type="pres">
      <dgm:prSet presAssocID="{1086A3DF-E1BA-40D3-8F2D-FA1F8DD435E6}" presName="textRect" presStyleLbl="revTx" presStyleIdx="2" presStyleCnt="4">
        <dgm:presLayoutVars>
          <dgm:chMax val="1"/>
          <dgm:chPref val="1"/>
        </dgm:presLayoutVars>
      </dgm:prSet>
      <dgm:spPr/>
    </dgm:pt>
    <dgm:pt modelId="{2E34A5D5-C4DC-45ED-AEE7-6B8D6E263AE1}" type="pres">
      <dgm:prSet presAssocID="{78B0E6F8-D854-48C6-8A80-707E33863A2B}" presName="sibTrans" presStyleCnt="0"/>
      <dgm:spPr/>
    </dgm:pt>
    <dgm:pt modelId="{2DAB6A5C-454F-4225-B402-E9F03728C511}" type="pres">
      <dgm:prSet presAssocID="{A82D6B7B-E6DF-4004-972F-5680B0E465F9}" presName="compNode" presStyleCnt="0"/>
      <dgm:spPr/>
    </dgm:pt>
    <dgm:pt modelId="{E435241E-DA80-497F-8C9C-0D695269CDE7}" type="pres">
      <dgm:prSet presAssocID="{A82D6B7B-E6DF-4004-972F-5680B0E465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43217E1F-EBAC-4611-980A-7EFCB7A2979A}" type="pres">
      <dgm:prSet presAssocID="{A82D6B7B-E6DF-4004-972F-5680B0E465F9}" presName="spaceRect" presStyleCnt="0"/>
      <dgm:spPr/>
    </dgm:pt>
    <dgm:pt modelId="{F4D7DAC1-993F-42C8-8F4D-5466FED74E7F}" type="pres">
      <dgm:prSet presAssocID="{A82D6B7B-E6DF-4004-972F-5680B0E465F9}" presName="textRect" presStyleLbl="revTx" presStyleIdx="3" presStyleCnt="4">
        <dgm:presLayoutVars>
          <dgm:chMax val="1"/>
          <dgm:chPref val="1"/>
        </dgm:presLayoutVars>
      </dgm:prSet>
      <dgm:spPr/>
    </dgm:pt>
  </dgm:ptLst>
  <dgm:cxnLst>
    <dgm:cxn modelId="{D6538923-7C8C-498C-ABD7-A826C8F59CF1}" srcId="{EA4B6764-410F-47C7-B834-03E3F2CA2427}" destId="{A82D6B7B-E6DF-4004-972F-5680B0E465F9}" srcOrd="3" destOrd="0" parTransId="{47C62343-C01B-4CB9-BCE0-8AFE54485F19}" sibTransId="{63C011F4-74E7-46C4-9AD8-A73E340E536B}"/>
    <dgm:cxn modelId="{1B597F28-5C9C-4A2A-909F-B0F50AE60730}" type="presOf" srcId="{1086A3DF-E1BA-40D3-8F2D-FA1F8DD435E6}" destId="{268DE636-3FAF-4626-8473-B23359B34FAC}" srcOrd="0" destOrd="0" presId="urn:microsoft.com/office/officeart/2018/2/layout/IconLabelList"/>
    <dgm:cxn modelId="{A7F8A035-23AB-494D-A4AE-49E648B52041}" type="presOf" srcId="{034BC07D-7D8E-4604-A0F0-CA843B72BA8A}" destId="{2E5025D2-0E99-4156-A331-BE57B1B18EBA}" srcOrd="0" destOrd="0" presId="urn:microsoft.com/office/officeart/2018/2/layout/IconLabelList"/>
    <dgm:cxn modelId="{2CE54638-7952-46BE-8E2D-FBD6FCB1526D}" type="presOf" srcId="{178FB368-C06F-48FC-91EA-D8C9D67D2ED0}" destId="{3CACEC95-B321-484E-B98B-429768ADC707}" srcOrd="0" destOrd="0" presId="urn:microsoft.com/office/officeart/2018/2/layout/IconLabelList"/>
    <dgm:cxn modelId="{1BA8385F-7884-4B0A-BFAC-02D84867C4D4}" type="presOf" srcId="{EA4B6764-410F-47C7-B834-03E3F2CA2427}" destId="{F19B0640-8205-401D-8DF1-993E261BC5A4}" srcOrd="0" destOrd="0" presId="urn:microsoft.com/office/officeart/2018/2/layout/IconLabelList"/>
    <dgm:cxn modelId="{B65E5052-F4B4-4F6B-99BC-93EFCEE3BB46}" srcId="{EA4B6764-410F-47C7-B834-03E3F2CA2427}" destId="{1086A3DF-E1BA-40D3-8F2D-FA1F8DD435E6}" srcOrd="2" destOrd="0" parTransId="{F85E047B-D4A4-4E48-8021-C1C22A0D9E63}" sibTransId="{78B0E6F8-D854-48C6-8A80-707E33863A2B}"/>
    <dgm:cxn modelId="{1222C9C1-FEB5-4F37-9365-32BFE0F013A2}" type="presOf" srcId="{A82D6B7B-E6DF-4004-972F-5680B0E465F9}" destId="{F4D7DAC1-993F-42C8-8F4D-5466FED74E7F}" srcOrd="0" destOrd="0" presId="urn:microsoft.com/office/officeart/2018/2/layout/IconLabelList"/>
    <dgm:cxn modelId="{7022C9CD-E018-4917-B4CC-4E92BB5EDE5D}" srcId="{EA4B6764-410F-47C7-B834-03E3F2CA2427}" destId="{178FB368-C06F-48FC-91EA-D8C9D67D2ED0}" srcOrd="1" destOrd="0" parTransId="{8282D1D5-570E-4B65-A293-BFB722CF188D}" sibTransId="{4C67DBA6-E54C-491C-BCD8-D77BAC07AB4E}"/>
    <dgm:cxn modelId="{A39A63EC-4170-49A7-A84B-2876AAAD2E0A}" srcId="{EA4B6764-410F-47C7-B834-03E3F2CA2427}" destId="{034BC07D-7D8E-4604-A0F0-CA843B72BA8A}" srcOrd="0" destOrd="0" parTransId="{BA579BB5-EDEE-46A6-86EC-88E5D1E947FC}" sibTransId="{7A999BBF-4640-475A-BEA2-0094A80BEDD3}"/>
    <dgm:cxn modelId="{30A8DF0C-144C-4699-911A-A002BD1D4679}" type="presParOf" srcId="{F19B0640-8205-401D-8DF1-993E261BC5A4}" destId="{02E5A631-104F-4C67-B9B1-3FC305C144A1}" srcOrd="0" destOrd="0" presId="urn:microsoft.com/office/officeart/2018/2/layout/IconLabelList"/>
    <dgm:cxn modelId="{958D1EA1-BDDF-4B1C-984F-D7EB317C4CE6}" type="presParOf" srcId="{02E5A631-104F-4C67-B9B1-3FC305C144A1}" destId="{506D328B-24C7-4BA7-A8F2-0469B0C23B4E}" srcOrd="0" destOrd="0" presId="urn:microsoft.com/office/officeart/2018/2/layout/IconLabelList"/>
    <dgm:cxn modelId="{E40DB916-6549-41AF-90D9-CB5653616C40}" type="presParOf" srcId="{02E5A631-104F-4C67-B9B1-3FC305C144A1}" destId="{84702FDE-D560-41C0-9886-78F91508F849}" srcOrd="1" destOrd="0" presId="urn:microsoft.com/office/officeart/2018/2/layout/IconLabelList"/>
    <dgm:cxn modelId="{225A7530-7CEF-4DE5-A86D-60B7EE194C09}" type="presParOf" srcId="{02E5A631-104F-4C67-B9B1-3FC305C144A1}" destId="{2E5025D2-0E99-4156-A331-BE57B1B18EBA}" srcOrd="2" destOrd="0" presId="urn:microsoft.com/office/officeart/2018/2/layout/IconLabelList"/>
    <dgm:cxn modelId="{A18555B7-60A8-4489-9A87-3D98D57677EB}" type="presParOf" srcId="{F19B0640-8205-401D-8DF1-993E261BC5A4}" destId="{61E2FF85-6B17-4E49-969A-C81889EA73CB}" srcOrd="1" destOrd="0" presId="urn:microsoft.com/office/officeart/2018/2/layout/IconLabelList"/>
    <dgm:cxn modelId="{EBE027AF-6A7E-4FFF-876E-C9127B4D4DBB}" type="presParOf" srcId="{F19B0640-8205-401D-8DF1-993E261BC5A4}" destId="{ED532CDC-9130-41CC-8AE2-EADDCAAF01A6}" srcOrd="2" destOrd="0" presId="urn:microsoft.com/office/officeart/2018/2/layout/IconLabelList"/>
    <dgm:cxn modelId="{1F15C956-083B-42C1-9DCA-5C41DD4BEA79}" type="presParOf" srcId="{ED532CDC-9130-41CC-8AE2-EADDCAAF01A6}" destId="{4EE4E435-422F-493A-9FEF-0D4731259C6C}" srcOrd="0" destOrd="0" presId="urn:microsoft.com/office/officeart/2018/2/layout/IconLabelList"/>
    <dgm:cxn modelId="{C2C17554-1B6E-4E9F-8AC1-A205B7546E49}" type="presParOf" srcId="{ED532CDC-9130-41CC-8AE2-EADDCAAF01A6}" destId="{09ACE85F-8B9E-4F5E-A770-4921D40C67D2}" srcOrd="1" destOrd="0" presId="urn:microsoft.com/office/officeart/2018/2/layout/IconLabelList"/>
    <dgm:cxn modelId="{0D560C84-53CB-4B41-A64F-CFE659F28EDE}" type="presParOf" srcId="{ED532CDC-9130-41CC-8AE2-EADDCAAF01A6}" destId="{3CACEC95-B321-484E-B98B-429768ADC707}" srcOrd="2" destOrd="0" presId="urn:microsoft.com/office/officeart/2018/2/layout/IconLabelList"/>
    <dgm:cxn modelId="{3C366CEC-1EB4-4C1A-8534-E2BAECF4FFFC}" type="presParOf" srcId="{F19B0640-8205-401D-8DF1-993E261BC5A4}" destId="{1F5842FE-A10D-4217-9FAF-AE49AC637FA5}" srcOrd="3" destOrd="0" presId="urn:microsoft.com/office/officeart/2018/2/layout/IconLabelList"/>
    <dgm:cxn modelId="{AC77C02C-73E1-4761-ADC3-F277423F542B}" type="presParOf" srcId="{F19B0640-8205-401D-8DF1-993E261BC5A4}" destId="{3F605664-1BFE-46E8-9158-1101918C2EBA}" srcOrd="4" destOrd="0" presId="urn:microsoft.com/office/officeart/2018/2/layout/IconLabelList"/>
    <dgm:cxn modelId="{ED6AF7C4-6339-4760-A1AE-E6C28CEC7A83}" type="presParOf" srcId="{3F605664-1BFE-46E8-9158-1101918C2EBA}" destId="{9072897F-F2A2-4608-AF73-1FDE7A1E27EF}" srcOrd="0" destOrd="0" presId="urn:microsoft.com/office/officeart/2018/2/layout/IconLabelList"/>
    <dgm:cxn modelId="{59851ECC-D0CD-478C-BDE8-440289C66332}" type="presParOf" srcId="{3F605664-1BFE-46E8-9158-1101918C2EBA}" destId="{C03A54DA-D85B-4F2F-A8F8-68326E51AA50}" srcOrd="1" destOrd="0" presId="urn:microsoft.com/office/officeart/2018/2/layout/IconLabelList"/>
    <dgm:cxn modelId="{1C0EF1F3-4D00-4E65-882D-89252415105B}" type="presParOf" srcId="{3F605664-1BFE-46E8-9158-1101918C2EBA}" destId="{268DE636-3FAF-4626-8473-B23359B34FAC}" srcOrd="2" destOrd="0" presId="urn:microsoft.com/office/officeart/2018/2/layout/IconLabelList"/>
    <dgm:cxn modelId="{C9744625-8D87-4341-B410-80B35F0E99E7}" type="presParOf" srcId="{F19B0640-8205-401D-8DF1-993E261BC5A4}" destId="{2E34A5D5-C4DC-45ED-AEE7-6B8D6E263AE1}" srcOrd="5" destOrd="0" presId="urn:microsoft.com/office/officeart/2018/2/layout/IconLabelList"/>
    <dgm:cxn modelId="{9CC87CAA-319D-45BC-81B3-4A4BAF76D074}" type="presParOf" srcId="{F19B0640-8205-401D-8DF1-993E261BC5A4}" destId="{2DAB6A5C-454F-4225-B402-E9F03728C511}" srcOrd="6" destOrd="0" presId="urn:microsoft.com/office/officeart/2018/2/layout/IconLabelList"/>
    <dgm:cxn modelId="{C719449E-3F7D-4ACE-842C-35FDBF79F1E2}" type="presParOf" srcId="{2DAB6A5C-454F-4225-B402-E9F03728C511}" destId="{E435241E-DA80-497F-8C9C-0D695269CDE7}" srcOrd="0" destOrd="0" presId="urn:microsoft.com/office/officeart/2018/2/layout/IconLabelList"/>
    <dgm:cxn modelId="{0C8FF052-3E21-4967-BBB2-D728B5D6F8D3}" type="presParOf" srcId="{2DAB6A5C-454F-4225-B402-E9F03728C511}" destId="{43217E1F-EBAC-4611-980A-7EFCB7A2979A}" srcOrd="1" destOrd="0" presId="urn:microsoft.com/office/officeart/2018/2/layout/IconLabelList"/>
    <dgm:cxn modelId="{A487CDC0-C9F7-4DEF-9FB2-63F8E8FAD058}" type="presParOf" srcId="{2DAB6A5C-454F-4225-B402-E9F03728C511}" destId="{F4D7DAC1-993F-42C8-8F4D-5466FED74E7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8E9E77-A56B-45E0-A274-F6AE852D916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6DD6A9-7860-4E05-BCDD-B9AFED01A5E3}">
      <dgm:prSet/>
      <dgm:spPr/>
      <dgm:t>
        <a:bodyPr/>
        <a:lstStyle/>
        <a:p>
          <a:pPr>
            <a:lnSpc>
              <a:spcPct val="100000"/>
            </a:lnSpc>
            <a:defRPr cap="all"/>
          </a:pPr>
          <a:r>
            <a:rPr lang="en-US" dirty="0"/>
            <a:t>Review meetings settled through  messenger Video Call</a:t>
          </a:r>
        </a:p>
      </dgm:t>
    </dgm:pt>
    <dgm:pt modelId="{9C155121-2949-4B31-8E45-1E48FA5C2C08}" type="parTrans" cxnId="{FDCD8DCA-122A-4B72-97F6-5BC39239F99D}">
      <dgm:prSet/>
      <dgm:spPr/>
      <dgm:t>
        <a:bodyPr/>
        <a:lstStyle/>
        <a:p>
          <a:endParaRPr lang="en-US"/>
        </a:p>
      </dgm:t>
    </dgm:pt>
    <dgm:pt modelId="{D20C7CDD-083D-4260-99A8-13202D63E588}" type="sibTrans" cxnId="{FDCD8DCA-122A-4B72-97F6-5BC39239F99D}">
      <dgm:prSet/>
      <dgm:spPr/>
      <dgm:t>
        <a:bodyPr/>
        <a:lstStyle/>
        <a:p>
          <a:endParaRPr lang="en-US"/>
        </a:p>
      </dgm:t>
    </dgm:pt>
    <dgm:pt modelId="{E6F9E925-66CD-473C-AA4C-FE62FC015BD8}">
      <dgm:prSet/>
      <dgm:spPr/>
      <dgm:t>
        <a:bodyPr/>
        <a:lstStyle/>
        <a:p>
          <a:pPr>
            <a:lnSpc>
              <a:spcPct val="100000"/>
            </a:lnSpc>
            <a:defRPr cap="all"/>
          </a:pPr>
          <a:r>
            <a:rPr lang="en-AU"/>
            <a:t>Discussion on how to improve the project.</a:t>
          </a:r>
          <a:endParaRPr lang="en-US"/>
        </a:p>
      </dgm:t>
    </dgm:pt>
    <dgm:pt modelId="{85E4B320-EE75-4622-891E-7E37D3FBCC9E}" type="parTrans" cxnId="{D1F98FBE-6A29-456E-BB10-273B00A0AE6A}">
      <dgm:prSet/>
      <dgm:spPr/>
      <dgm:t>
        <a:bodyPr/>
        <a:lstStyle/>
        <a:p>
          <a:endParaRPr lang="en-US"/>
        </a:p>
      </dgm:t>
    </dgm:pt>
    <dgm:pt modelId="{D569D010-0FD4-4554-B058-55E1F9A2E4C6}" type="sibTrans" cxnId="{D1F98FBE-6A29-456E-BB10-273B00A0AE6A}">
      <dgm:prSet/>
      <dgm:spPr/>
      <dgm:t>
        <a:bodyPr/>
        <a:lstStyle/>
        <a:p>
          <a:endParaRPr lang="en-US"/>
        </a:p>
      </dgm:t>
    </dgm:pt>
    <dgm:pt modelId="{E6CD4040-FBFE-4752-B041-FDC12C124A56}">
      <dgm:prSet/>
      <dgm:spPr/>
      <dgm:t>
        <a:bodyPr/>
        <a:lstStyle/>
        <a:p>
          <a:pPr>
            <a:lnSpc>
              <a:spcPct val="100000"/>
            </a:lnSpc>
            <a:defRPr cap="all"/>
          </a:pPr>
          <a:r>
            <a:rPr lang="en-AU"/>
            <a:t>Everyone committed their tasks as given in statement of contribution.</a:t>
          </a:r>
          <a:endParaRPr lang="en-US"/>
        </a:p>
      </dgm:t>
    </dgm:pt>
    <dgm:pt modelId="{09EEC95B-2422-45E3-A60B-5F2CFEB01017}" type="parTrans" cxnId="{0B733F52-CC77-4753-88E5-AE6CA16778FA}">
      <dgm:prSet/>
      <dgm:spPr/>
      <dgm:t>
        <a:bodyPr/>
        <a:lstStyle/>
        <a:p>
          <a:endParaRPr lang="en-US"/>
        </a:p>
      </dgm:t>
    </dgm:pt>
    <dgm:pt modelId="{CF318206-FC40-4739-989E-325968792128}" type="sibTrans" cxnId="{0B733F52-CC77-4753-88E5-AE6CA16778FA}">
      <dgm:prSet/>
      <dgm:spPr/>
      <dgm:t>
        <a:bodyPr/>
        <a:lstStyle/>
        <a:p>
          <a:endParaRPr lang="en-US"/>
        </a:p>
      </dgm:t>
    </dgm:pt>
    <dgm:pt modelId="{5F5F4354-75B1-4917-8C3A-C6E27F487B91}" type="pres">
      <dgm:prSet presAssocID="{068E9E77-A56B-45E0-A274-F6AE852D916C}" presName="root" presStyleCnt="0">
        <dgm:presLayoutVars>
          <dgm:dir/>
          <dgm:resizeHandles val="exact"/>
        </dgm:presLayoutVars>
      </dgm:prSet>
      <dgm:spPr/>
    </dgm:pt>
    <dgm:pt modelId="{61859B2B-30BE-41E0-B232-642DAFDE1EFE}" type="pres">
      <dgm:prSet presAssocID="{AC6DD6A9-7860-4E05-BCDD-B9AFED01A5E3}" presName="compNode" presStyleCnt="0"/>
      <dgm:spPr/>
    </dgm:pt>
    <dgm:pt modelId="{8320EAD6-58FC-4B29-B24E-3C1EEB994A53}" type="pres">
      <dgm:prSet presAssocID="{AC6DD6A9-7860-4E05-BCDD-B9AFED01A5E3}" presName="iconBgRect" presStyleLbl="bgShp" presStyleIdx="0" presStyleCnt="3"/>
      <dgm:spPr/>
    </dgm:pt>
    <dgm:pt modelId="{8C16A58E-D12D-4C2B-B627-C2AFCDFE0745}" type="pres">
      <dgm:prSet presAssocID="{AC6DD6A9-7860-4E05-BCDD-B9AFED01A5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eiver"/>
        </a:ext>
      </dgm:extLst>
    </dgm:pt>
    <dgm:pt modelId="{A15783EE-B543-40CF-BA07-F5D3838DCE0C}" type="pres">
      <dgm:prSet presAssocID="{AC6DD6A9-7860-4E05-BCDD-B9AFED01A5E3}" presName="spaceRect" presStyleCnt="0"/>
      <dgm:spPr/>
    </dgm:pt>
    <dgm:pt modelId="{CECE8ABB-CA33-451B-8DE6-734CA115B228}" type="pres">
      <dgm:prSet presAssocID="{AC6DD6A9-7860-4E05-BCDD-B9AFED01A5E3}" presName="textRect" presStyleLbl="revTx" presStyleIdx="0" presStyleCnt="3">
        <dgm:presLayoutVars>
          <dgm:chMax val="1"/>
          <dgm:chPref val="1"/>
        </dgm:presLayoutVars>
      </dgm:prSet>
      <dgm:spPr/>
    </dgm:pt>
    <dgm:pt modelId="{8EDCFEA3-B32B-4FEB-B5A7-B8C577112F87}" type="pres">
      <dgm:prSet presAssocID="{D20C7CDD-083D-4260-99A8-13202D63E588}" presName="sibTrans" presStyleCnt="0"/>
      <dgm:spPr/>
    </dgm:pt>
    <dgm:pt modelId="{D1A73346-F92E-4357-9928-C108F25E2D95}" type="pres">
      <dgm:prSet presAssocID="{E6F9E925-66CD-473C-AA4C-FE62FC015BD8}" presName="compNode" presStyleCnt="0"/>
      <dgm:spPr/>
    </dgm:pt>
    <dgm:pt modelId="{E1E8E6C7-AC81-4501-BDC3-26F44493F42B}" type="pres">
      <dgm:prSet presAssocID="{E6F9E925-66CD-473C-AA4C-FE62FC015BD8}" presName="iconBgRect" presStyleLbl="bgShp" presStyleIdx="1" presStyleCnt="3"/>
      <dgm:spPr/>
    </dgm:pt>
    <dgm:pt modelId="{E7FDA59A-E266-423E-848C-59D08D569FC7}" type="pres">
      <dgm:prSet presAssocID="{E6F9E925-66CD-473C-AA4C-FE62FC015B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50D71ECB-F1A1-4234-955A-0C592087E084}" type="pres">
      <dgm:prSet presAssocID="{E6F9E925-66CD-473C-AA4C-FE62FC015BD8}" presName="spaceRect" presStyleCnt="0"/>
      <dgm:spPr/>
    </dgm:pt>
    <dgm:pt modelId="{BF3C8BD7-A9C3-4CC9-96B5-E1EEFBE4E1D5}" type="pres">
      <dgm:prSet presAssocID="{E6F9E925-66CD-473C-AA4C-FE62FC015BD8}" presName="textRect" presStyleLbl="revTx" presStyleIdx="1" presStyleCnt="3">
        <dgm:presLayoutVars>
          <dgm:chMax val="1"/>
          <dgm:chPref val="1"/>
        </dgm:presLayoutVars>
      </dgm:prSet>
      <dgm:spPr/>
    </dgm:pt>
    <dgm:pt modelId="{6845A9DA-7FD2-4A78-8B4E-D6B13C252554}" type="pres">
      <dgm:prSet presAssocID="{D569D010-0FD4-4554-B058-55E1F9A2E4C6}" presName="sibTrans" presStyleCnt="0"/>
      <dgm:spPr/>
    </dgm:pt>
    <dgm:pt modelId="{AE108E4C-04E7-4C62-97CD-4A751D0AC61F}" type="pres">
      <dgm:prSet presAssocID="{E6CD4040-FBFE-4752-B041-FDC12C124A56}" presName="compNode" presStyleCnt="0"/>
      <dgm:spPr/>
    </dgm:pt>
    <dgm:pt modelId="{949B436C-917A-4AAD-9935-DE0CAD80195B}" type="pres">
      <dgm:prSet presAssocID="{E6CD4040-FBFE-4752-B041-FDC12C124A56}" presName="iconBgRect" presStyleLbl="bgShp" presStyleIdx="2" presStyleCnt="3"/>
      <dgm:spPr/>
    </dgm:pt>
    <dgm:pt modelId="{330CB615-BF31-495D-8933-0C044F57752E}" type="pres">
      <dgm:prSet presAssocID="{E6CD4040-FBFE-4752-B041-FDC12C124A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A5667B95-A8CB-45A2-8E26-F9C2D53CB7CE}" type="pres">
      <dgm:prSet presAssocID="{E6CD4040-FBFE-4752-B041-FDC12C124A56}" presName="spaceRect" presStyleCnt="0"/>
      <dgm:spPr/>
    </dgm:pt>
    <dgm:pt modelId="{75DA0D9D-4324-464B-858E-FCF79FD02867}" type="pres">
      <dgm:prSet presAssocID="{E6CD4040-FBFE-4752-B041-FDC12C124A56}" presName="textRect" presStyleLbl="revTx" presStyleIdx="2" presStyleCnt="3">
        <dgm:presLayoutVars>
          <dgm:chMax val="1"/>
          <dgm:chPref val="1"/>
        </dgm:presLayoutVars>
      </dgm:prSet>
      <dgm:spPr/>
    </dgm:pt>
  </dgm:ptLst>
  <dgm:cxnLst>
    <dgm:cxn modelId="{2B3C0147-9D66-435A-9137-C6B050DB87B0}" type="presOf" srcId="{E6CD4040-FBFE-4752-B041-FDC12C124A56}" destId="{75DA0D9D-4324-464B-858E-FCF79FD02867}" srcOrd="0" destOrd="0" presId="urn:microsoft.com/office/officeart/2018/5/layout/IconCircleLabelList"/>
    <dgm:cxn modelId="{F728764F-D31F-4C8B-99A3-3DD071CE2405}" type="presOf" srcId="{068E9E77-A56B-45E0-A274-F6AE852D916C}" destId="{5F5F4354-75B1-4917-8C3A-C6E27F487B91}" srcOrd="0" destOrd="0" presId="urn:microsoft.com/office/officeart/2018/5/layout/IconCircleLabelList"/>
    <dgm:cxn modelId="{0B733F52-CC77-4753-88E5-AE6CA16778FA}" srcId="{068E9E77-A56B-45E0-A274-F6AE852D916C}" destId="{E6CD4040-FBFE-4752-B041-FDC12C124A56}" srcOrd="2" destOrd="0" parTransId="{09EEC95B-2422-45E3-A60B-5F2CFEB01017}" sibTransId="{CF318206-FC40-4739-989E-325968792128}"/>
    <dgm:cxn modelId="{C8DAAF88-CC55-4942-A278-3CEEAEBBE664}" type="presOf" srcId="{E6F9E925-66CD-473C-AA4C-FE62FC015BD8}" destId="{BF3C8BD7-A9C3-4CC9-96B5-E1EEFBE4E1D5}" srcOrd="0" destOrd="0" presId="urn:microsoft.com/office/officeart/2018/5/layout/IconCircleLabelList"/>
    <dgm:cxn modelId="{080944B6-2D30-4300-8398-B2C7F7B2BD69}" type="presOf" srcId="{AC6DD6A9-7860-4E05-BCDD-B9AFED01A5E3}" destId="{CECE8ABB-CA33-451B-8DE6-734CA115B228}" srcOrd="0" destOrd="0" presId="urn:microsoft.com/office/officeart/2018/5/layout/IconCircleLabelList"/>
    <dgm:cxn modelId="{D1F98FBE-6A29-456E-BB10-273B00A0AE6A}" srcId="{068E9E77-A56B-45E0-A274-F6AE852D916C}" destId="{E6F9E925-66CD-473C-AA4C-FE62FC015BD8}" srcOrd="1" destOrd="0" parTransId="{85E4B320-EE75-4622-891E-7E37D3FBCC9E}" sibTransId="{D569D010-0FD4-4554-B058-55E1F9A2E4C6}"/>
    <dgm:cxn modelId="{FDCD8DCA-122A-4B72-97F6-5BC39239F99D}" srcId="{068E9E77-A56B-45E0-A274-F6AE852D916C}" destId="{AC6DD6A9-7860-4E05-BCDD-B9AFED01A5E3}" srcOrd="0" destOrd="0" parTransId="{9C155121-2949-4B31-8E45-1E48FA5C2C08}" sibTransId="{D20C7CDD-083D-4260-99A8-13202D63E588}"/>
    <dgm:cxn modelId="{43869F31-2EEA-44C4-B070-25DAD0DCC4F0}" type="presParOf" srcId="{5F5F4354-75B1-4917-8C3A-C6E27F487B91}" destId="{61859B2B-30BE-41E0-B232-642DAFDE1EFE}" srcOrd="0" destOrd="0" presId="urn:microsoft.com/office/officeart/2018/5/layout/IconCircleLabelList"/>
    <dgm:cxn modelId="{F93AE931-CB1A-4A74-8200-D876EE90AD2D}" type="presParOf" srcId="{61859B2B-30BE-41E0-B232-642DAFDE1EFE}" destId="{8320EAD6-58FC-4B29-B24E-3C1EEB994A53}" srcOrd="0" destOrd="0" presId="urn:microsoft.com/office/officeart/2018/5/layout/IconCircleLabelList"/>
    <dgm:cxn modelId="{DC9D745D-5E4D-42D4-914A-76221C45A04B}" type="presParOf" srcId="{61859B2B-30BE-41E0-B232-642DAFDE1EFE}" destId="{8C16A58E-D12D-4C2B-B627-C2AFCDFE0745}" srcOrd="1" destOrd="0" presId="urn:microsoft.com/office/officeart/2018/5/layout/IconCircleLabelList"/>
    <dgm:cxn modelId="{5104584A-91C4-4983-9BDC-C3276C1264FE}" type="presParOf" srcId="{61859B2B-30BE-41E0-B232-642DAFDE1EFE}" destId="{A15783EE-B543-40CF-BA07-F5D3838DCE0C}" srcOrd="2" destOrd="0" presId="urn:microsoft.com/office/officeart/2018/5/layout/IconCircleLabelList"/>
    <dgm:cxn modelId="{923E6C65-DA1D-403A-9A08-78C5A831611B}" type="presParOf" srcId="{61859B2B-30BE-41E0-B232-642DAFDE1EFE}" destId="{CECE8ABB-CA33-451B-8DE6-734CA115B228}" srcOrd="3" destOrd="0" presId="urn:microsoft.com/office/officeart/2018/5/layout/IconCircleLabelList"/>
    <dgm:cxn modelId="{6404E743-1357-4E6F-90F1-1403650C799D}" type="presParOf" srcId="{5F5F4354-75B1-4917-8C3A-C6E27F487B91}" destId="{8EDCFEA3-B32B-4FEB-B5A7-B8C577112F87}" srcOrd="1" destOrd="0" presId="urn:microsoft.com/office/officeart/2018/5/layout/IconCircleLabelList"/>
    <dgm:cxn modelId="{BC6259FF-63CF-4B55-A5B1-18ABF54D0104}" type="presParOf" srcId="{5F5F4354-75B1-4917-8C3A-C6E27F487B91}" destId="{D1A73346-F92E-4357-9928-C108F25E2D95}" srcOrd="2" destOrd="0" presId="urn:microsoft.com/office/officeart/2018/5/layout/IconCircleLabelList"/>
    <dgm:cxn modelId="{780420F8-4890-4B97-AC21-7311184E0472}" type="presParOf" srcId="{D1A73346-F92E-4357-9928-C108F25E2D95}" destId="{E1E8E6C7-AC81-4501-BDC3-26F44493F42B}" srcOrd="0" destOrd="0" presId="urn:microsoft.com/office/officeart/2018/5/layout/IconCircleLabelList"/>
    <dgm:cxn modelId="{4E7037CA-6F6D-49E8-9A42-028400E30E82}" type="presParOf" srcId="{D1A73346-F92E-4357-9928-C108F25E2D95}" destId="{E7FDA59A-E266-423E-848C-59D08D569FC7}" srcOrd="1" destOrd="0" presId="urn:microsoft.com/office/officeart/2018/5/layout/IconCircleLabelList"/>
    <dgm:cxn modelId="{5ED07101-2C2D-4EEE-8791-D8F52EC82138}" type="presParOf" srcId="{D1A73346-F92E-4357-9928-C108F25E2D95}" destId="{50D71ECB-F1A1-4234-955A-0C592087E084}" srcOrd="2" destOrd="0" presId="urn:microsoft.com/office/officeart/2018/5/layout/IconCircleLabelList"/>
    <dgm:cxn modelId="{DAF348BA-0D88-4649-84D7-5C15EF40BE71}" type="presParOf" srcId="{D1A73346-F92E-4357-9928-C108F25E2D95}" destId="{BF3C8BD7-A9C3-4CC9-96B5-E1EEFBE4E1D5}" srcOrd="3" destOrd="0" presId="urn:microsoft.com/office/officeart/2018/5/layout/IconCircleLabelList"/>
    <dgm:cxn modelId="{57B0E623-6AC5-4540-AE34-B44A730F774C}" type="presParOf" srcId="{5F5F4354-75B1-4917-8C3A-C6E27F487B91}" destId="{6845A9DA-7FD2-4A78-8B4E-D6B13C252554}" srcOrd="3" destOrd="0" presId="urn:microsoft.com/office/officeart/2018/5/layout/IconCircleLabelList"/>
    <dgm:cxn modelId="{132A400B-2B7A-4675-9252-54DCE2157258}" type="presParOf" srcId="{5F5F4354-75B1-4917-8C3A-C6E27F487B91}" destId="{AE108E4C-04E7-4C62-97CD-4A751D0AC61F}" srcOrd="4" destOrd="0" presId="urn:microsoft.com/office/officeart/2018/5/layout/IconCircleLabelList"/>
    <dgm:cxn modelId="{7FC6E896-51BC-44D4-A793-111AD3A9BAD6}" type="presParOf" srcId="{AE108E4C-04E7-4C62-97CD-4A751D0AC61F}" destId="{949B436C-917A-4AAD-9935-DE0CAD80195B}" srcOrd="0" destOrd="0" presId="urn:microsoft.com/office/officeart/2018/5/layout/IconCircleLabelList"/>
    <dgm:cxn modelId="{7C8DC99A-6324-4FDB-9B81-7A9CF4AB2DE7}" type="presParOf" srcId="{AE108E4C-04E7-4C62-97CD-4A751D0AC61F}" destId="{330CB615-BF31-495D-8933-0C044F57752E}" srcOrd="1" destOrd="0" presId="urn:microsoft.com/office/officeart/2018/5/layout/IconCircleLabelList"/>
    <dgm:cxn modelId="{4B69891A-C074-4A02-BB57-3729551E5002}" type="presParOf" srcId="{AE108E4C-04E7-4C62-97CD-4A751D0AC61F}" destId="{A5667B95-A8CB-45A2-8E26-F9C2D53CB7CE}" srcOrd="2" destOrd="0" presId="urn:microsoft.com/office/officeart/2018/5/layout/IconCircleLabelList"/>
    <dgm:cxn modelId="{EF7B0581-13E8-42C9-AFC5-CB93546AC193}" type="presParOf" srcId="{AE108E4C-04E7-4C62-97CD-4A751D0AC61F}" destId="{75DA0D9D-4324-464B-858E-FCF79FD0286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C9D65F-9A7A-454F-B8AC-18381DA799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248DAF-4694-408F-9991-371BC8E689D8}">
      <dgm:prSet/>
      <dgm:spPr/>
      <dgm:t>
        <a:bodyPr/>
        <a:lstStyle/>
        <a:p>
          <a:pPr>
            <a:lnSpc>
              <a:spcPct val="100000"/>
            </a:lnSpc>
          </a:pPr>
          <a:r>
            <a:rPr lang="en-US"/>
            <a:t>Indicated radical aspects of the website to the client.</a:t>
          </a:r>
        </a:p>
      </dgm:t>
    </dgm:pt>
    <dgm:pt modelId="{82BCF272-1E12-4F83-B1F1-6DFC2A3B68DF}" type="parTrans" cxnId="{AD22996C-46AF-49A6-90BD-35D999058239}">
      <dgm:prSet/>
      <dgm:spPr/>
      <dgm:t>
        <a:bodyPr/>
        <a:lstStyle/>
        <a:p>
          <a:endParaRPr lang="en-US"/>
        </a:p>
      </dgm:t>
    </dgm:pt>
    <dgm:pt modelId="{6FA99129-FF47-4D1D-883D-9534C19F761D}" type="sibTrans" cxnId="{AD22996C-46AF-49A6-90BD-35D999058239}">
      <dgm:prSet/>
      <dgm:spPr/>
      <dgm:t>
        <a:bodyPr/>
        <a:lstStyle/>
        <a:p>
          <a:endParaRPr lang="en-US"/>
        </a:p>
      </dgm:t>
    </dgm:pt>
    <dgm:pt modelId="{82B6AF08-D2A3-4890-BBE2-8CA2F071C9E8}">
      <dgm:prSet/>
      <dgm:spPr/>
      <dgm:t>
        <a:bodyPr/>
        <a:lstStyle/>
        <a:p>
          <a:pPr>
            <a:lnSpc>
              <a:spcPct val="100000"/>
            </a:lnSpc>
          </a:pPr>
          <a:r>
            <a:rPr lang="en-US"/>
            <a:t>Discussion made through email.</a:t>
          </a:r>
        </a:p>
      </dgm:t>
    </dgm:pt>
    <dgm:pt modelId="{A9B995A6-657F-4A72-AAC6-69608D86465C}" type="parTrans" cxnId="{E764E8A1-BC24-48CA-B26B-0EEA9ADED98E}">
      <dgm:prSet/>
      <dgm:spPr/>
      <dgm:t>
        <a:bodyPr/>
        <a:lstStyle/>
        <a:p>
          <a:endParaRPr lang="en-US"/>
        </a:p>
      </dgm:t>
    </dgm:pt>
    <dgm:pt modelId="{CBE2E8B8-7A60-4D44-9D43-1BB6B1A98BB6}" type="sibTrans" cxnId="{E764E8A1-BC24-48CA-B26B-0EEA9ADED98E}">
      <dgm:prSet/>
      <dgm:spPr/>
      <dgm:t>
        <a:bodyPr/>
        <a:lstStyle/>
        <a:p>
          <a:endParaRPr lang="en-US"/>
        </a:p>
      </dgm:t>
    </dgm:pt>
    <dgm:pt modelId="{6279C420-C7B5-4251-BB4B-E0D1B1E5DB08}" type="pres">
      <dgm:prSet presAssocID="{45C9D65F-9A7A-454F-B8AC-18381DA79976}" presName="root" presStyleCnt="0">
        <dgm:presLayoutVars>
          <dgm:dir/>
          <dgm:resizeHandles val="exact"/>
        </dgm:presLayoutVars>
      </dgm:prSet>
      <dgm:spPr/>
    </dgm:pt>
    <dgm:pt modelId="{CD32A2C5-3FC2-48BD-B800-455FD354EFB8}" type="pres">
      <dgm:prSet presAssocID="{CC248DAF-4694-408F-9991-371BC8E689D8}" presName="compNode" presStyleCnt="0"/>
      <dgm:spPr/>
    </dgm:pt>
    <dgm:pt modelId="{5E16AEB6-9EBD-4F70-BDB0-AFF66C55EE6F}" type="pres">
      <dgm:prSet presAssocID="{CC248DAF-4694-408F-9991-371BC8E689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61A659E-3E98-4C90-A764-98D94E5F5E84}" type="pres">
      <dgm:prSet presAssocID="{CC248DAF-4694-408F-9991-371BC8E689D8}" presName="spaceRect" presStyleCnt="0"/>
      <dgm:spPr/>
    </dgm:pt>
    <dgm:pt modelId="{5D5117E0-DFFC-4CB2-AD56-BE60B580DB7A}" type="pres">
      <dgm:prSet presAssocID="{CC248DAF-4694-408F-9991-371BC8E689D8}" presName="textRect" presStyleLbl="revTx" presStyleIdx="0" presStyleCnt="2">
        <dgm:presLayoutVars>
          <dgm:chMax val="1"/>
          <dgm:chPref val="1"/>
        </dgm:presLayoutVars>
      </dgm:prSet>
      <dgm:spPr/>
    </dgm:pt>
    <dgm:pt modelId="{BCADB267-96CD-4229-B361-10D55CFD15E2}" type="pres">
      <dgm:prSet presAssocID="{6FA99129-FF47-4D1D-883D-9534C19F761D}" presName="sibTrans" presStyleCnt="0"/>
      <dgm:spPr/>
    </dgm:pt>
    <dgm:pt modelId="{853A2178-381B-4619-9F69-BD6C7538D518}" type="pres">
      <dgm:prSet presAssocID="{82B6AF08-D2A3-4890-BBE2-8CA2F071C9E8}" presName="compNode" presStyleCnt="0"/>
      <dgm:spPr/>
    </dgm:pt>
    <dgm:pt modelId="{412A504D-ED59-43BF-A264-7CFA09968A81}" type="pres">
      <dgm:prSet presAssocID="{82B6AF08-D2A3-4890-BBE2-8CA2F071C9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ail"/>
        </a:ext>
      </dgm:extLst>
    </dgm:pt>
    <dgm:pt modelId="{1A2B9F0F-0175-4CD2-9DCE-1326B0BC2779}" type="pres">
      <dgm:prSet presAssocID="{82B6AF08-D2A3-4890-BBE2-8CA2F071C9E8}" presName="spaceRect" presStyleCnt="0"/>
      <dgm:spPr/>
    </dgm:pt>
    <dgm:pt modelId="{94D898CD-6120-424A-9962-2806805EA7C1}" type="pres">
      <dgm:prSet presAssocID="{82B6AF08-D2A3-4890-BBE2-8CA2F071C9E8}" presName="textRect" presStyleLbl="revTx" presStyleIdx="1" presStyleCnt="2">
        <dgm:presLayoutVars>
          <dgm:chMax val="1"/>
          <dgm:chPref val="1"/>
        </dgm:presLayoutVars>
      </dgm:prSet>
      <dgm:spPr/>
    </dgm:pt>
  </dgm:ptLst>
  <dgm:cxnLst>
    <dgm:cxn modelId="{AD22996C-46AF-49A6-90BD-35D999058239}" srcId="{45C9D65F-9A7A-454F-B8AC-18381DA79976}" destId="{CC248DAF-4694-408F-9991-371BC8E689D8}" srcOrd="0" destOrd="0" parTransId="{82BCF272-1E12-4F83-B1F1-6DFC2A3B68DF}" sibTransId="{6FA99129-FF47-4D1D-883D-9534C19F761D}"/>
    <dgm:cxn modelId="{6AF0D850-B84F-409C-BB9B-AD0C5875FCC7}" type="presOf" srcId="{82B6AF08-D2A3-4890-BBE2-8CA2F071C9E8}" destId="{94D898CD-6120-424A-9962-2806805EA7C1}" srcOrd="0" destOrd="0" presId="urn:microsoft.com/office/officeart/2018/2/layout/IconLabelList"/>
    <dgm:cxn modelId="{F0601797-8930-49DF-A137-450C1CD93AE6}" type="presOf" srcId="{CC248DAF-4694-408F-9991-371BC8E689D8}" destId="{5D5117E0-DFFC-4CB2-AD56-BE60B580DB7A}" srcOrd="0" destOrd="0" presId="urn:microsoft.com/office/officeart/2018/2/layout/IconLabelList"/>
    <dgm:cxn modelId="{E764E8A1-BC24-48CA-B26B-0EEA9ADED98E}" srcId="{45C9D65F-9A7A-454F-B8AC-18381DA79976}" destId="{82B6AF08-D2A3-4890-BBE2-8CA2F071C9E8}" srcOrd="1" destOrd="0" parTransId="{A9B995A6-657F-4A72-AAC6-69608D86465C}" sibTransId="{CBE2E8B8-7A60-4D44-9D43-1BB6B1A98BB6}"/>
    <dgm:cxn modelId="{06EEF8DE-FB67-4999-8974-B0A67D2034A8}" type="presOf" srcId="{45C9D65F-9A7A-454F-B8AC-18381DA79976}" destId="{6279C420-C7B5-4251-BB4B-E0D1B1E5DB08}" srcOrd="0" destOrd="0" presId="urn:microsoft.com/office/officeart/2018/2/layout/IconLabelList"/>
    <dgm:cxn modelId="{3C952A53-2FF5-4B81-B766-F90C0F674205}" type="presParOf" srcId="{6279C420-C7B5-4251-BB4B-E0D1B1E5DB08}" destId="{CD32A2C5-3FC2-48BD-B800-455FD354EFB8}" srcOrd="0" destOrd="0" presId="urn:microsoft.com/office/officeart/2018/2/layout/IconLabelList"/>
    <dgm:cxn modelId="{C23ECE3D-95D4-40E4-A7EB-886344755ECC}" type="presParOf" srcId="{CD32A2C5-3FC2-48BD-B800-455FD354EFB8}" destId="{5E16AEB6-9EBD-4F70-BDB0-AFF66C55EE6F}" srcOrd="0" destOrd="0" presId="urn:microsoft.com/office/officeart/2018/2/layout/IconLabelList"/>
    <dgm:cxn modelId="{8AA7DB1C-D4AE-469E-97ED-095BC382B94E}" type="presParOf" srcId="{CD32A2C5-3FC2-48BD-B800-455FD354EFB8}" destId="{761A659E-3E98-4C90-A764-98D94E5F5E84}" srcOrd="1" destOrd="0" presId="urn:microsoft.com/office/officeart/2018/2/layout/IconLabelList"/>
    <dgm:cxn modelId="{971FB604-5B7E-4487-8182-236F3322691F}" type="presParOf" srcId="{CD32A2C5-3FC2-48BD-B800-455FD354EFB8}" destId="{5D5117E0-DFFC-4CB2-AD56-BE60B580DB7A}" srcOrd="2" destOrd="0" presId="urn:microsoft.com/office/officeart/2018/2/layout/IconLabelList"/>
    <dgm:cxn modelId="{E64DFB69-0FE1-4B67-AB51-B5D9EDEA607D}" type="presParOf" srcId="{6279C420-C7B5-4251-BB4B-E0D1B1E5DB08}" destId="{BCADB267-96CD-4229-B361-10D55CFD15E2}" srcOrd="1" destOrd="0" presId="urn:microsoft.com/office/officeart/2018/2/layout/IconLabelList"/>
    <dgm:cxn modelId="{89BD51B2-BD0A-4E03-BA02-F941F065F471}" type="presParOf" srcId="{6279C420-C7B5-4251-BB4B-E0D1B1E5DB08}" destId="{853A2178-381B-4619-9F69-BD6C7538D518}" srcOrd="2" destOrd="0" presId="urn:microsoft.com/office/officeart/2018/2/layout/IconLabelList"/>
    <dgm:cxn modelId="{B9DD4BAF-05B5-49EA-9E69-A157E972D433}" type="presParOf" srcId="{853A2178-381B-4619-9F69-BD6C7538D518}" destId="{412A504D-ED59-43BF-A264-7CFA09968A81}" srcOrd="0" destOrd="0" presId="urn:microsoft.com/office/officeart/2018/2/layout/IconLabelList"/>
    <dgm:cxn modelId="{1E43446E-54D3-46DF-A3F6-A13C3F4C46B9}" type="presParOf" srcId="{853A2178-381B-4619-9F69-BD6C7538D518}" destId="{1A2B9F0F-0175-4CD2-9DCE-1326B0BC2779}" srcOrd="1" destOrd="0" presId="urn:microsoft.com/office/officeart/2018/2/layout/IconLabelList"/>
    <dgm:cxn modelId="{A73CFF5B-DC6F-4DEA-A487-28328F54191A}" type="presParOf" srcId="{853A2178-381B-4619-9F69-BD6C7538D518}" destId="{94D898CD-6120-424A-9962-2806805EA7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C89EB8-0079-4B61-B6B0-1A177729E40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E9A428-1645-4893-9FEB-6D95682DDCA3}">
      <dgm:prSet/>
      <dgm:spPr/>
      <dgm:t>
        <a:bodyPr/>
        <a:lstStyle/>
        <a:p>
          <a:pPr>
            <a:lnSpc>
              <a:spcPct val="100000"/>
            </a:lnSpc>
          </a:pPr>
          <a:r>
            <a:rPr lang="en-US"/>
            <a:t>Domain Name</a:t>
          </a:r>
        </a:p>
      </dgm:t>
    </dgm:pt>
    <dgm:pt modelId="{92CDBD06-7211-45AC-9346-E13DDC591F6B}" type="parTrans" cxnId="{14754B75-F753-4327-A0B0-36D853C9C86F}">
      <dgm:prSet/>
      <dgm:spPr/>
      <dgm:t>
        <a:bodyPr/>
        <a:lstStyle/>
        <a:p>
          <a:endParaRPr lang="en-US"/>
        </a:p>
      </dgm:t>
    </dgm:pt>
    <dgm:pt modelId="{23DCDC69-A84C-4C72-9F9A-EF62C43C5286}" type="sibTrans" cxnId="{14754B75-F753-4327-A0B0-36D853C9C86F}">
      <dgm:prSet/>
      <dgm:spPr/>
      <dgm:t>
        <a:bodyPr/>
        <a:lstStyle/>
        <a:p>
          <a:endParaRPr lang="en-US"/>
        </a:p>
      </dgm:t>
    </dgm:pt>
    <dgm:pt modelId="{F5C4853F-12FB-4EB1-BF1E-E40C5F92DC0A}">
      <dgm:prSet/>
      <dgm:spPr/>
      <dgm:t>
        <a:bodyPr/>
        <a:lstStyle/>
        <a:p>
          <a:pPr>
            <a:lnSpc>
              <a:spcPct val="100000"/>
            </a:lnSpc>
          </a:pPr>
          <a:r>
            <a:rPr lang="en-AU"/>
            <a:t>Association union inscription</a:t>
          </a:r>
          <a:endParaRPr lang="en-US"/>
        </a:p>
      </dgm:t>
    </dgm:pt>
    <dgm:pt modelId="{624B2988-F452-4A44-BBC7-A19F4A3B0C50}" type="parTrans" cxnId="{4486715C-03C5-4587-BD08-EF772F96825D}">
      <dgm:prSet/>
      <dgm:spPr/>
      <dgm:t>
        <a:bodyPr/>
        <a:lstStyle/>
        <a:p>
          <a:endParaRPr lang="en-US"/>
        </a:p>
      </dgm:t>
    </dgm:pt>
    <dgm:pt modelId="{646ADEE4-0D09-456D-A702-3D61A182A8C2}" type="sibTrans" cxnId="{4486715C-03C5-4587-BD08-EF772F96825D}">
      <dgm:prSet/>
      <dgm:spPr/>
      <dgm:t>
        <a:bodyPr/>
        <a:lstStyle/>
        <a:p>
          <a:endParaRPr lang="en-US"/>
        </a:p>
      </dgm:t>
    </dgm:pt>
    <dgm:pt modelId="{3D95D16F-59AD-4092-ADB9-03AC183C5AC8}">
      <dgm:prSet/>
      <dgm:spPr/>
      <dgm:t>
        <a:bodyPr/>
        <a:lstStyle/>
        <a:p>
          <a:pPr>
            <a:lnSpc>
              <a:spcPct val="100000"/>
            </a:lnSpc>
          </a:pPr>
          <a:r>
            <a:rPr lang="en-AU"/>
            <a:t>Superlative images</a:t>
          </a:r>
          <a:endParaRPr lang="en-US"/>
        </a:p>
      </dgm:t>
    </dgm:pt>
    <dgm:pt modelId="{05A6C301-1843-4438-83D1-25AC5340CDBB}" type="parTrans" cxnId="{28ACCDCA-9CB1-4A02-A79E-2E386A34AD74}">
      <dgm:prSet/>
      <dgm:spPr/>
      <dgm:t>
        <a:bodyPr/>
        <a:lstStyle/>
        <a:p>
          <a:endParaRPr lang="en-US"/>
        </a:p>
      </dgm:t>
    </dgm:pt>
    <dgm:pt modelId="{199D9A3E-F3AE-4EB3-A90A-7F337EF4E149}" type="sibTrans" cxnId="{28ACCDCA-9CB1-4A02-A79E-2E386A34AD74}">
      <dgm:prSet/>
      <dgm:spPr/>
      <dgm:t>
        <a:bodyPr/>
        <a:lstStyle/>
        <a:p>
          <a:endParaRPr lang="en-US"/>
        </a:p>
      </dgm:t>
    </dgm:pt>
    <dgm:pt modelId="{38773BD0-7958-4128-9C11-4B9680352DE3}">
      <dgm:prSet/>
      <dgm:spPr/>
      <dgm:t>
        <a:bodyPr/>
        <a:lstStyle/>
        <a:p>
          <a:pPr>
            <a:lnSpc>
              <a:spcPct val="100000"/>
            </a:lnSpc>
          </a:pPr>
          <a:r>
            <a:rPr lang="en-AU"/>
            <a:t>Google Analytics</a:t>
          </a:r>
          <a:endParaRPr lang="en-US"/>
        </a:p>
      </dgm:t>
    </dgm:pt>
    <dgm:pt modelId="{9F54977C-DE6A-4EB5-9C71-F8E7D6DCC0B6}" type="parTrans" cxnId="{D69D66E3-0D2D-4055-A485-853CE79A371C}">
      <dgm:prSet/>
      <dgm:spPr/>
      <dgm:t>
        <a:bodyPr/>
        <a:lstStyle/>
        <a:p>
          <a:endParaRPr lang="en-US"/>
        </a:p>
      </dgm:t>
    </dgm:pt>
    <dgm:pt modelId="{26A21030-B957-4B5F-8799-10FB53E5501D}" type="sibTrans" cxnId="{D69D66E3-0D2D-4055-A485-853CE79A371C}">
      <dgm:prSet/>
      <dgm:spPr/>
      <dgm:t>
        <a:bodyPr/>
        <a:lstStyle/>
        <a:p>
          <a:endParaRPr lang="en-US"/>
        </a:p>
      </dgm:t>
    </dgm:pt>
    <dgm:pt modelId="{FD882709-0BB8-43CE-91A3-0B7E03C78E15}" type="pres">
      <dgm:prSet presAssocID="{4EC89EB8-0079-4B61-B6B0-1A177729E409}" presName="root" presStyleCnt="0">
        <dgm:presLayoutVars>
          <dgm:dir/>
          <dgm:resizeHandles val="exact"/>
        </dgm:presLayoutVars>
      </dgm:prSet>
      <dgm:spPr/>
    </dgm:pt>
    <dgm:pt modelId="{9F48B4EE-DFA0-4F34-AF46-40FCADF4F556}" type="pres">
      <dgm:prSet presAssocID="{00E9A428-1645-4893-9FEB-6D95682DDCA3}" presName="compNode" presStyleCnt="0"/>
      <dgm:spPr/>
    </dgm:pt>
    <dgm:pt modelId="{7B71DD69-6622-4C40-BDAD-F12E55DC2937}" type="pres">
      <dgm:prSet presAssocID="{00E9A428-1645-4893-9FEB-6D95682DDC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7252CDD-D8C6-40B7-820A-8CBD6E9033B8}" type="pres">
      <dgm:prSet presAssocID="{00E9A428-1645-4893-9FEB-6D95682DDCA3}" presName="spaceRect" presStyleCnt="0"/>
      <dgm:spPr/>
    </dgm:pt>
    <dgm:pt modelId="{B2018D0B-2B7B-4BD2-B4D5-72CC71BDBD8C}" type="pres">
      <dgm:prSet presAssocID="{00E9A428-1645-4893-9FEB-6D95682DDCA3}" presName="textRect" presStyleLbl="revTx" presStyleIdx="0" presStyleCnt="4">
        <dgm:presLayoutVars>
          <dgm:chMax val="1"/>
          <dgm:chPref val="1"/>
        </dgm:presLayoutVars>
      </dgm:prSet>
      <dgm:spPr/>
    </dgm:pt>
    <dgm:pt modelId="{5A5831B2-0656-4633-8BF2-13811E6BC820}" type="pres">
      <dgm:prSet presAssocID="{23DCDC69-A84C-4C72-9F9A-EF62C43C5286}" presName="sibTrans" presStyleCnt="0"/>
      <dgm:spPr/>
    </dgm:pt>
    <dgm:pt modelId="{7EA0824F-D43F-4102-85D7-D4A5CA93BCE3}" type="pres">
      <dgm:prSet presAssocID="{F5C4853F-12FB-4EB1-BF1E-E40C5F92DC0A}" presName="compNode" presStyleCnt="0"/>
      <dgm:spPr/>
    </dgm:pt>
    <dgm:pt modelId="{118A19E3-5903-4ACB-B6E8-2F1B06AA7F9C}" type="pres">
      <dgm:prSet presAssocID="{F5C4853F-12FB-4EB1-BF1E-E40C5F92DC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D96E27C-5ED4-47ED-88B5-26EC02278141}" type="pres">
      <dgm:prSet presAssocID="{F5C4853F-12FB-4EB1-BF1E-E40C5F92DC0A}" presName="spaceRect" presStyleCnt="0"/>
      <dgm:spPr/>
    </dgm:pt>
    <dgm:pt modelId="{5B64BC00-B772-48D0-91F0-03C154286CC1}" type="pres">
      <dgm:prSet presAssocID="{F5C4853F-12FB-4EB1-BF1E-E40C5F92DC0A}" presName="textRect" presStyleLbl="revTx" presStyleIdx="1" presStyleCnt="4">
        <dgm:presLayoutVars>
          <dgm:chMax val="1"/>
          <dgm:chPref val="1"/>
        </dgm:presLayoutVars>
      </dgm:prSet>
      <dgm:spPr/>
    </dgm:pt>
    <dgm:pt modelId="{3CDCA4BB-14A3-4A88-8577-83882536AC8A}" type="pres">
      <dgm:prSet presAssocID="{646ADEE4-0D09-456D-A702-3D61A182A8C2}" presName="sibTrans" presStyleCnt="0"/>
      <dgm:spPr/>
    </dgm:pt>
    <dgm:pt modelId="{4AC30336-8ADA-4B81-B44B-026D41318F2D}" type="pres">
      <dgm:prSet presAssocID="{3D95D16F-59AD-4092-ADB9-03AC183C5AC8}" presName="compNode" presStyleCnt="0"/>
      <dgm:spPr/>
    </dgm:pt>
    <dgm:pt modelId="{B436F66C-3DF7-4094-8BCA-B1B7FF5F9001}" type="pres">
      <dgm:prSet presAssocID="{3D95D16F-59AD-4092-ADB9-03AC183C5A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B7EFDCD3-BCF2-40A6-A058-9988D1CE16BD}" type="pres">
      <dgm:prSet presAssocID="{3D95D16F-59AD-4092-ADB9-03AC183C5AC8}" presName="spaceRect" presStyleCnt="0"/>
      <dgm:spPr/>
    </dgm:pt>
    <dgm:pt modelId="{C75AEB53-EEBD-414A-A121-923568B092EC}" type="pres">
      <dgm:prSet presAssocID="{3D95D16F-59AD-4092-ADB9-03AC183C5AC8}" presName="textRect" presStyleLbl="revTx" presStyleIdx="2" presStyleCnt="4">
        <dgm:presLayoutVars>
          <dgm:chMax val="1"/>
          <dgm:chPref val="1"/>
        </dgm:presLayoutVars>
      </dgm:prSet>
      <dgm:spPr/>
    </dgm:pt>
    <dgm:pt modelId="{4B47105D-7598-4319-8EC7-6628CBD87B08}" type="pres">
      <dgm:prSet presAssocID="{199D9A3E-F3AE-4EB3-A90A-7F337EF4E149}" presName="sibTrans" presStyleCnt="0"/>
      <dgm:spPr/>
    </dgm:pt>
    <dgm:pt modelId="{A1104962-9F8B-4961-8405-DFEA09699C85}" type="pres">
      <dgm:prSet presAssocID="{38773BD0-7958-4128-9C11-4B9680352DE3}" presName="compNode" presStyleCnt="0"/>
      <dgm:spPr/>
    </dgm:pt>
    <dgm:pt modelId="{A37B1EF9-210D-4FCF-B677-09BCE17FA0E9}" type="pres">
      <dgm:prSet presAssocID="{38773BD0-7958-4128-9C11-4B9680352D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2EAAEE41-8DD9-4C11-8B49-543FE6368BC8}" type="pres">
      <dgm:prSet presAssocID="{38773BD0-7958-4128-9C11-4B9680352DE3}" presName="spaceRect" presStyleCnt="0"/>
      <dgm:spPr/>
    </dgm:pt>
    <dgm:pt modelId="{285DAE5A-E825-4D10-9C53-CE1D4A32BBFF}" type="pres">
      <dgm:prSet presAssocID="{38773BD0-7958-4128-9C11-4B9680352DE3}" presName="textRect" presStyleLbl="revTx" presStyleIdx="3" presStyleCnt="4">
        <dgm:presLayoutVars>
          <dgm:chMax val="1"/>
          <dgm:chPref val="1"/>
        </dgm:presLayoutVars>
      </dgm:prSet>
      <dgm:spPr/>
    </dgm:pt>
  </dgm:ptLst>
  <dgm:cxnLst>
    <dgm:cxn modelId="{BBAD4214-6C1E-415D-8DCC-91F12E2C41EC}" type="presOf" srcId="{3D95D16F-59AD-4092-ADB9-03AC183C5AC8}" destId="{C75AEB53-EEBD-414A-A121-923568B092EC}" srcOrd="0" destOrd="0" presId="urn:microsoft.com/office/officeart/2018/2/layout/IconLabelList"/>
    <dgm:cxn modelId="{4486715C-03C5-4587-BD08-EF772F96825D}" srcId="{4EC89EB8-0079-4B61-B6B0-1A177729E409}" destId="{F5C4853F-12FB-4EB1-BF1E-E40C5F92DC0A}" srcOrd="1" destOrd="0" parTransId="{624B2988-F452-4A44-BBC7-A19F4A3B0C50}" sibTransId="{646ADEE4-0D09-456D-A702-3D61A182A8C2}"/>
    <dgm:cxn modelId="{DEC8EF67-5A17-4498-AD17-10D90DEAC1C2}" type="presOf" srcId="{4EC89EB8-0079-4B61-B6B0-1A177729E409}" destId="{FD882709-0BB8-43CE-91A3-0B7E03C78E15}" srcOrd="0" destOrd="0" presId="urn:microsoft.com/office/officeart/2018/2/layout/IconLabelList"/>
    <dgm:cxn modelId="{14754B75-F753-4327-A0B0-36D853C9C86F}" srcId="{4EC89EB8-0079-4B61-B6B0-1A177729E409}" destId="{00E9A428-1645-4893-9FEB-6D95682DDCA3}" srcOrd="0" destOrd="0" parTransId="{92CDBD06-7211-45AC-9346-E13DDC591F6B}" sibTransId="{23DCDC69-A84C-4C72-9F9A-EF62C43C5286}"/>
    <dgm:cxn modelId="{16A1B799-284F-4466-81E1-047C8FD6B749}" type="presOf" srcId="{00E9A428-1645-4893-9FEB-6D95682DDCA3}" destId="{B2018D0B-2B7B-4BD2-B4D5-72CC71BDBD8C}" srcOrd="0" destOrd="0" presId="urn:microsoft.com/office/officeart/2018/2/layout/IconLabelList"/>
    <dgm:cxn modelId="{73E7D6A7-8FF8-46B1-B35C-DDBF6DF93889}" type="presOf" srcId="{F5C4853F-12FB-4EB1-BF1E-E40C5F92DC0A}" destId="{5B64BC00-B772-48D0-91F0-03C154286CC1}" srcOrd="0" destOrd="0" presId="urn:microsoft.com/office/officeart/2018/2/layout/IconLabelList"/>
    <dgm:cxn modelId="{28ACCDCA-9CB1-4A02-A79E-2E386A34AD74}" srcId="{4EC89EB8-0079-4B61-B6B0-1A177729E409}" destId="{3D95D16F-59AD-4092-ADB9-03AC183C5AC8}" srcOrd="2" destOrd="0" parTransId="{05A6C301-1843-4438-83D1-25AC5340CDBB}" sibTransId="{199D9A3E-F3AE-4EB3-A90A-7F337EF4E149}"/>
    <dgm:cxn modelId="{D69D66E3-0D2D-4055-A485-853CE79A371C}" srcId="{4EC89EB8-0079-4B61-B6B0-1A177729E409}" destId="{38773BD0-7958-4128-9C11-4B9680352DE3}" srcOrd="3" destOrd="0" parTransId="{9F54977C-DE6A-4EB5-9C71-F8E7D6DCC0B6}" sibTransId="{26A21030-B957-4B5F-8799-10FB53E5501D}"/>
    <dgm:cxn modelId="{5F0E7FEA-C60B-4762-A203-1F5961672C4C}" type="presOf" srcId="{38773BD0-7958-4128-9C11-4B9680352DE3}" destId="{285DAE5A-E825-4D10-9C53-CE1D4A32BBFF}" srcOrd="0" destOrd="0" presId="urn:microsoft.com/office/officeart/2018/2/layout/IconLabelList"/>
    <dgm:cxn modelId="{F32DD31F-5005-4CAE-856B-E74D15537359}" type="presParOf" srcId="{FD882709-0BB8-43CE-91A3-0B7E03C78E15}" destId="{9F48B4EE-DFA0-4F34-AF46-40FCADF4F556}" srcOrd="0" destOrd="0" presId="urn:microsoft.com/office/officeart/2018/2/layout/IconLabelList"/>
    <dgm:cxn modelId="{1701DCD3-32AE-4DC2-9992-47C4E4E171B2}" type="presParOf" srcId="{9F48B4EE-DFA0-4F34-AF46-40FCADF4F556}" destId="{7B71DD69-6622-4C40-BDAD-F12E55DC2937}" srcOrd="0" destOrd="0" presId="urn:microsoft.com/office/officeart/2018/2/layout/IconLabelList"/>
    <dgm:cxn modelId="{93EB9F93-B74D-4C20-84A9-80314DBA30FA}" type="presParOf" srcId="{9F48B4EE-DFA0-4F34-AF46-40FCADF4F556}" destId="{F7252CDD-D8C6-40B7-820A-8CBD6E9033B8}" srcOrd="1" destOrd="0" presId="urn:microsoft.com/office/officeart/2018/2/layout/IconLabelList"/>
    <dgm:cxn modelId="{4520A421-2109-4783-9F47-C10B5F85FE05}" type="presParOf" srcId="{9F48B4EE-DFA0-4F34-AF46-40FCADF4F556}" destId="{B2018D0B-2B7B-4BD2-B4D5-72CC71BDBD8C}" srcOrd="2" destOrd="0" presId="urn:microsoft.com/office/officeart/2018/2/layout/IconLabelList"/>
    <dgm:cxn modelId="{358A5282-3F7D-48CF-8A88-2FA15EF0014C}" type="presParOf" srcId="{FD882709-0BB8-43CE-91A3-0B7E03C78E15}" destId="{5A5831B2-0656-4633-8BF2-13811E6BC820}" srcOrd="1" destOrd="0" presId="urn:microsoft.com/office/officeart/2018/2/layout/IconLabelList"/>
    <dgm:cxn modelId="{533EC7B8-C8E2-4D75-B67E-44D96ADE2373}" type="presParOf" srcId="{FD882709-0BB8-43CE-91A3-0B7E03C78E15}" destId="{7EA0824F-D43F-4102-85D7-D4A5CA93BCE3}" srcOrd="2" destOrd="0" presId="urn:microsoft.com/office/officeart/2018/2/layout/IconLabelList"/>
    <dgm:cxn modelId="{5C1D5D8C-982B-4F4E-9C0B-4C12D5CE7892}" type="presParOf" srcId="{7EA0824F-D43F-4102-85D7-D4A5CA93BCE3}" destId="{118A19E3-5903-4ACB-B6E8-2F1B06AA7F9C}" srcOrd="0" destOrd="0" presId="urn:microsoft.com/office/officeart/2018/2/layout/IconLabelList"/>
    <dgm:cxn modelId="{1F830AAC-6811-4242-B958-E18EAC1286DE}" type="presParOf" srcId="{7EA0824F-D43F-4102-85D7-D4A5CA93BCE3}" destId="{ED96E27C-5ED4-47ED-88B5-26EC02278141}" srcOrd="1" destOrd="0" presId="urn:microsoft.com/office/officeart/2018/2/layout/IconLabelList"/>
    <dgm:cxn modelId="{3BF4B5CF-9780-41E1-BB02-B26D99537B36}" type="presParOf" srcId="{7EA0824F-D43F-4102-85D7-D4A5CA93BCE3}" destId="{5B64BC00-B772-48D0-91F0-03C154286CC1}" srcOrd="2" destOrd="0" presId="urn:microsoft.com/office/officeart/2018/2/layout/IconLabelList"/>
    <dgm:cxn modelId="{8D90F3CD-C0E9-45DB-BB19-6E74D6B7EB29}" type="presParOf" srcId="{FD882709-0BB8-43CE-91A3-0B7E03C78E15}" destId="{3CDCA4BB-14A3-4A88-8577-83882536AC8A}" srcOrd="3" destOrd="0" presId="urn:microsoft.com/office/officeart/2018/2/layout/IconLabelList"/>
    <dgm:cxn modelId="{84C9F64A-FF95-4B99-95BD-0758C600DA22}" type="presParOf" srcId="{FD882709-0BB8-43CE-91A3-0B7E03C78E15}" destId="{4AC30336-8ADA-4B81-B44B-026D41318F2D}" srcOrd="4" destOrd="0" presId="urn:microsoft.com/office/officeart/2018/2/layout/IconLabelList"/>
    <dgm:cxn modelId="{EE2858AC-F249-4DE2-8D8C-563CD9C7F561}" type="presParOf" srcId="{4AC30336-8ADA-4B81-B44B-026D41318F2D}" destId="{B436F66C-3DF7-4094-8BCA-B1B7FF5F9001}" srcOrd="0" destOrd="0" presId="urn:microsoft.com/office/officeart/2018/2/layout/IconLabelList"/>
    <dgm:cxn modelId="{FF815857-3448-49E5-A6DC-86582CD58A35}" type="presParOf" srcId="{4AC30336-8ADA-4B81-B44B-026D41318F2D}" destId="{B7EFDCD3-BCF2-40A6-A058-9988D1CE16BD}" srcOrd="1" destOrd="0" presId="urn:microsoft.com/office/officeart/2018/2/layout/IconLabelList"/>
    <dgm:cxn modelId="{E6C48A48-3411-400E-932D-F2230050BFBF}" type="presParOf" srcId="{4AC30336-8ADA-4B81-B44B-026D41318F2D}" destId="{C75AEB53-EEBD-414A-A121-923568B092EC}" srcOrd="2" destOrd="0" presId="urn:microsoft.com/office/officeart/2018/2/layout/IconLabelList"/>
    <dgm:cxn modelId="{DE606727-84BF-4401-8407-021BC2DD5E25}" type="presParOf" srcId="{FD882709-0BB8-43CE-91A3-0B7E03C78E15}" destId="{4B47105D-7598-4319-8EC7-6628CBD87B08}" srcOrd="5" destOrd="0" presId="urn:microsoft.com/office/officeart/2018/2/layout/IconLabelList"/>
    <dgm:cxn modelId="{9C981AC0-0B46-4553-A24F-8A40CDB4E86D}" type="presParOf" srcId="{FD882709-0BB8-43CE-91A3-0B7E03C78E15}" destId="{A1104962-9F8B-4961-8405-DFEA09699C85}" srcOrd="6" destOrd="0" presId="urn:microsoft.com/office/officeart/2018/2/layout/IconLabelList"/>
    <dgm:cxn modelId="{6E18EDC9-D561-4B1C-8E3B-8C3DD3733074}" type="presParOf" srcId="{A1104962-9F8B-4961-8405-DFEA09699C85}" destId="{A37B1EF9-210D-4FCF-B677-09BCE17FA0E9}" srcOrd="0" destOrd="0" presId="urn:microsoft.com/office/officeart/2018/2/layout/IconLabelList"/>
    <dgm:cxn modelId="{C930B0A9-4010-4D76-8922-87764243C8D6}" type="presParOf" srcId="{A1104962-9F8B-4961-8405-DFEA09699C85}" destId="{2EAAEE41-8DD9-4C11-8B49-543FE6368BC8}" srcOrd="1" destOrd="0" presId="urn:microsoft.com/office/officeart/2018/2/layout/IconLabelList"/>
    <dgm:cxn modelId="{380C91A7-B969-4C50-9892-669257BB5E60}" type="presParOf" srcId="{A1104962-9F8B-4961-8405-DFEA09699C85}" destId="{285DAE5A-E825-4D10-9C53-CE1D4A32BB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53BD713-DD1B-4610-BBD8-8A0CE2A82A9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4CF507-DD77-4D07-A613-ED7183EEFED3}">
      <dgm:prSet/>
      <dgm:spPr/>
      <dgm:t>
        <a:bodyPr/>
        <a:lstStyle/>
        <a:p>
          <a:r>
            <a:rPr lang="en-US" dirty="0"/>
            <a:t>Use of high level </a:t>
          </a:r>
          <a:r>
            <a:rPr lang="en-US" dirty="0" err="1"/>
            <a:t>informations</a:t>
          </a:r>
          <a:r>
            <a:rPr lang="en-US" dirty="0"/>
            <a:t>.</a:t>
          </a:r>
        </a:p>
      </dgm:t>
    </dgm:pt>
    <dgm:pt modelId="{259FFD37-8C57-4221-B57F-5C83568A88F1}" type="parTrans" cxnId="{FC4C42BC-E0A0-4D7F-8255-F515C06B7423}">
      <dgm:prSet/>
      <dgm:spPr/>
      <dgm:t>
        <a:bodyPr/>
        <a:lstStyle/>
        <a:p>
          <a:endParaRPr lang="en-US"/>
        </a:p>
      </dgm:t>
    </dgm:pt>
    <dgm:pt modelId="{0494A1DD-D87D-45B1-9287-C86D9F006876}" type="sibTrans" cxnId="{FC4C42BC-E0A0-4D7F-8255-F515C06B7423}">
      <dgm:prSet/>
      <dgm:spPr/>
      <dgm:t>
        <a:bodyPr/>
        <a:lstStyle/>
        <a:p>
          <a:endParaRPr lang="en-US"/>
        </a:p>
      </dgm:t>
    </dgm:pt>
    <dgm:pt modelId="{B9F9B218-FDDE-42A8-A351-F417DA2AFC7B}">
      <dgm:prSet/>
      <dgm:spPr/>
      <dgm:t>
        <a:bodyPr/>
        <a:lstStyle/>
        <a:p>
          <a:r>
            <a:rPr lang="en-US"/>
            <a:t>Some incoming product backlog changed from low to high as per discussion with the client.</a:t>
          </a:r>
        </a:p>
      </dgm:t>
    </dgm:pt>
    <dgm:pt modelId="{19453E33-A88E-4B40-B12E-63A9569C535D}" type="parTrans" cxnId="{8B86BFD6-81AB-41C3-B00E-DA99DC45461C}">
      <dgm:prSet/>
      <dgm:spPr/>
      <dgm:t>
        <a:bodyPr/>
        <a:lstStyle/>
        <a:p>
          <a:endParaRPr lang="en-US"/>
        </a:p>
      </dgm:t>
    </dgm:pt>
    <dgm:pt modelId="{B085278E-CC8D-47FD-AF23-D0DABA2B4DE0}" type="sibTrans" cxnId="{8B86BFD6-81AB-41C3-B00E-DA99DC45461C}">
      <dgm:prSet/>
      <dgm:spPr/>
      <dgm:t>
        <a:bodyPr/>
        <a:lstStyle/>
        <a:p>
          <a:endParaRPr lang="en-US"/>
        </a:p>
      </dgm:t>
    </dgm:pt>
    <dgm:pt modelId="{CE0C1629-BA43-44FC-87B1-D70F916C457E}">
      <dgm:prSet/>
      <dgm:spPr/>
      <dgm:t>
        <a:bodyPr/>
        <a:lstStyle/>
        <a:p>
          <a:r>
            <a:rPr lang="en-US"/>
            <a:t>Clients impressed with the project.</a:t>
          </a:r>
        </a:p>
      </dgm:t>
    </dgm:pt>
    <dgm:pt modelId="{BCBA24A2-0F7A-47CC-B375-4B6A80307692}" type="parTrans" cxnId="{DE120861-3807-4D33-95B5-9975D3AB7F7E}">
      <dgm:prSet/>
      <dgm:spPr/>
      <dgm:t>
        <a:bodyPr/>
        <a:lstStyle/>
        <a:p>
          <a:endParaRPr lang="en-US"/>
        </a:p>
      </dgm:t>
    </dgm:pt>
    <dgm:pt modelId="{38147BBE-DE16-46A8-95B7-C51C5A0864EE}" type="sibTrans" cxnId="{DE120861-3807-4D33-95B5-9975D3AB7F7E}">
      <dgm:prSet/>
      <dgm:spPr/>
      <dgm:t>
        <a:bodyPr/>
        <a:lstStyle/>
        <a:p>
          <a:endParaRPr lang="en-US"/>
        </a:p>
      </dgm:t>
    </dgm:pt>
    <dgm:pt modelId="{8F8555C9-51A1-4CFF-B60D-0086A61D497A}" type="pres">
      <dgm:prSet presAssocID="{953BD713-DD1B-4610-BBD8-8A0CE2A82A9D}" presName="root" presStyleCnt="0">
        <dgm:presLayoutVars>
          <dgm:dir/>
          <dgm:resizeHandles val="exact"/>
        </dgm:presLayoutVars>
      </dgm:prSet>
      <dgm:spPr/>
    </dgm:pt>
    <dgm:pt modelId="{62A5DD53-1089-4D83-800D-5ABC639CD2A4}" type="pres">
      <dgm:prSet presAssocID="{4D4CF507-DD77-4D07-A613-ED7183EEFED3}" presName="compNode" presStyleCnt="0"/>
      <dgm:spPr/>
    </dgm:pt>
    <dgm:pt modelId="{D99D4ED8-6359-4FE0-BD1D-AA36BFF2D0DA}" type="pres">
      <dgm:prSet presAssocID="{4D4CF507-DD77-4D07-A613-ED7183EEFED3}" presName="bgRect" presStyleLbl="bgShp" presStyleIdx="0" presStyleCnt="3"/>
      <dgm:spPr/>
    </dgm:pt>
    <dgm:pt modelId="{3A8F0329-C07F-47BE-ADA1-49CA6EDCDF13}" type="pres">
      <dgm:prSet presAssocID="{4D4CF507-DD77-4D07-A613-ED7183EEFE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74A302E-FFD2-4392-BC5C-355968022FB9}" type="pres">
      <dgm:prSet presAssocID="{4D4CF507-DD77-4D07-A613-ED7183EEFED3}" presName="spaceRect" presStyleCnt="0"/>
      <dgm:spPr/>
    </dgm:pt>
    <dgm:pt modelId="{5F560AF6-91F8-40B8-BA2D-D07A32FDBD98}" type="pres">
      <dgm:prSet presAssocID="{4D4CF507-DD77-4D07-A613-ED7183EEFED3}" presName="parTx" presStyleLbl="revTx" presStyleIdx="0" presStyleCnt="3">
        <dgm:presLayoutVars>
          <dgm:chMax val="0"/>
          <dgm:chPref val="0"/>
        </dgm:presLayoutVars>
      </dgm:prSet>
      <dgm:spPr/>
    </dgm:pt>
    <dgm:pt modelId="{7D329405-CA31-420A-87F9-559B1FC2EBAB}" type="pres">
      <dgm:prSet presAssocID="{0494A1DD-D87D-45B1-9287-C86D9F006876}" presName="sibTrans" presStyleCnt="0"/>
      <dgm:spPr/>
    </dgm:pt>
    <dgm:pt modelId="{F7088A5F-A5DF-4B1D-969F-E81D08FD1A5E}" type="pres">
      <dgm:prSet presAssocID="{B9F9B218-FDDE-42A8-A351-F417DA2AFC7B}" presName="compNode" presStyleCnt="0"/>
      <dgm:spPr/>
    </dgm:pt>
    <dgm:pt modelId="{82CE9BD5-2CD7-4572-BED9-8E8FCCAF72F5}" type="pres">
      <dgm:prSet presAssocID="{B9F9B218-FDDE-42A8-A351-F417DA2AFC7B}" presName="bgRect" presStyleLbl="bgShp" presStyleIdx="1" presStyleCnt="3"/>
      <dgm:spPr/>
    </dgm:pt>
    <dgm:pt modelId="{5964EBB5-FA00-423C-B6AB-BF6985BA4ECD}" type="pres">
      <dgm:prSet presAssocID="{B9F9B218-FDDE-42A8-A351-F417DA2AFC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commerce"/>
        </a:ext>
      </dgm:extLst>
    </dgm:pt>
    <dgm:pt modelId="{41AF913C-197C-40AA-922E-7DDD76FE542E}" type="pres">
      <dgm:prSet presAssocID="{B9F9B218-FDDE-42A8-A351-F417DA2AFC7B}" presName="spaceRect" presStyleCnt="0"/>
      <dgm:spPr/>
    </dgm:pt>
    <dgm:pt modelId="{94DFFAC9-8819-4B38-B84D-A8B2F4EAE431}" type="pres">
      <dgm:prSet presAssocID="{B9F9B218-FDDE-42A8-A351-F417DA2AFC7B}" presName="parTx" presStyleLbl="revTx" presStyleIdx="1" presStyleCnt="3">
        <dgm:presLayoutVars>
          <dgm:chMax val="0"/>
          <dgm:chPref val="0"/>
        </dgm:presLayoutVars>
      </dgm:prSet>
      <dgm:spPr/>
    </dgm:pt>
    <dgm:pt modelId="{2EE9E6CF-E40F-45DF-B9E2-B69DFD22A7F8}" type="pres">
      <dgm:prSet presAssocID="{B085278E-CC8D-47FD-AF23-D0DABA2B4DE0}" presName="sibTrans" presStyleCnt="0"/>
      <dgm:spPr/>
    </dgm:pt>
    <dgm:pt modelId="{B0EBC0A1-54DA-427C-B5BE-94BFF3BA4183}" type="pres">
      <dgm:prSet presAssocID="{CE0C1629-BA43-44FC-87B1-D70F916C457E}" presName="compNode" presStyleCnt="0"/>
      <dgm:spPr/>
    </dgm:pt>
    <dgm:pt modelId="{F7EB4ECE-A450-44FA-9EF1-4EBED4FD6CA7}" type="pres">
      <dgm:prSet presAssocID="{CE0C1629-BA43-44FC-87B1-D70F916C457E}" presName="bgRect" presStyleLbl="bgShp" presStyleIdx="2" presStyleCnt="3"/>
      <dgm:spPr/>
    </dgm:pt>
    <dgm:pt modelId="{2169C66C-75CA-459E-8FDA-0DEE628CC0C4}" type="pres">
      <dgm:prSet presAssocID="{CE0C1629-BA43-44FC-87B1-D70F916C45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D366522E-9B70-4EAB-8982-71CBF0C2B786}" type="pres">
      <dgm:prSet presAssocID="{CE0C1629-BA43-44FC-87B1-D70F916C457E}" presName="spaceRect" presStyleCnt="0"/>
      <dgm:spPr/>
    </dgm:pt>
    <dgm:pt modelId="{65CC0BE9-C3BA-4D50-A636-7D3A12269850}" type="pres">
      <dgm:prSet presAssocID="{CE0C1629-BA43-44FC-87B1-D70F916C457E}" presName="parTx" presStyleLbl="revTx" presStyleIdx="2" presStyleCnt="3">
        <dgm:presLayoutVars>
          <dgm:chMax val="0"/>
          <dgm:chPref val="0"/>
        </dgm:presLayoutVars>
      </dgm:prSet>
      <dgm:spPr/>
    </dgm:pt>
  </dgm:ptLst>
  <dgm:cxnLst>
    <dgm:cxn modelId="{BC133824-D75A-4535-B339-A6D5F89D2551}" type="presOf" srcId="{B9F9B218-FDDE-42A8-A351-F417DA2AFC7B}" destId="{94DFFAC9-8819-4B38-B84D-A8B2F4EAE431}" srcOrd="0" destOrd="0" presId="urn:microsoft.com/office/officeart/2018/2/layout/IconVerticalSolidList"/>
    <dgm:cxn modelId="{DE120861-3807-4D33-95B5-9975D3AB7F7E}" srcId="{953BD713-DD1B-4610-BBD8-8A0CE2A82A9D}" destId="{CE0C1629-BA43-44FC-87B1-D70F916C457E}" srcOrd="2" destOrd="0" parTransId="{BCBA24A2-0F7A-47CC-B375-4B6A80307692}" sibTransId="{38147BBE-DE16-46A8-95B7-C51C5A0864EE}"/>
    <dgm:cxn modelId="{A41F8C4B-4651-4EB6-88A0-820ACC9509FD}" type="presOf" srcId="{CE0C1629-BA43-44FC-87B1-D70F916C457E}" destId="{65CC0BE9-C3BA-4D50-A636-7D3A12269850}" srcOrd="0" destOrd="0" presId="urn:microsoft.com/office/officeart/2018/2/layout/IconVerticalSolidList"/>
    <dgm:cxn modelId="{FC4C42BC-E0A0-4D7F-8255-F515C06B7423}" srcId="{953BD713-DD1B-4610-BBD8-8A0CE2A82A9D}" destId="{4D4CF507-DD77-4D07-A613-ED7183EEFED3}" srcOrd="0" destOrd="0" parTransId="{259FFD37-8C57-4221-B57F-5C83568A88F1}" sibTransId="{0494A1DD-D87D-45B1-9287-C86D9F006876}"/>
    <dgm:cxn modelId="{722F0CBE-9F67-45DA-9871-5A2218958828}" type="presOf" srcId="{4D4CF507-DD77-4D07-A613-ED7183EEFED3}" destId="{5F560AF6-91F8-40B8-BA2D-D07A32FDBD98}" srcOrd="0" destOrd="0" presId="urn:microsoft.com/office/officeart/2018/2/layout/IconVerticalSolidList"/>
    <dgm:cxn modelId="{8B86BFD6-81AB-41C3-B00E-DA99DC45461C}" srcId="{953BD713-DD1B-4610-BBD8-8A0CE2A82A9D}" destId="{B9F9B218-FDDE-42A8-A351-F417DA2AFC7B}" srcOrd="1" destOrd="0" parTransId="{19453E33-A88E-4B40-B12E-63A9569C535D}" sibTransId="{B085278E-CC8D-47FD-AF23-D0DABA2B4DE0}"/>
    <dgm:cxn modelId="{414DDFFE-4C69-4F5C-B391-1E346D5FA76B}" type="presOf" srcId="{953BD713-DD1B-4610-BBD8-8A0CE2A82A9D}" destId="{8F8555C9-51A1-4CFF-B60D-0086A61D497A}" srcOrd="0" destOrd="0" presId="urn:microsoft.com/office/officeart/2018/2/layout/IconVerticalSolidList"/>
    <dgm:cxn modelId="{DB3BB23B-4B65-4C9A-AFBE-714AAC865514}" type="presParOf" srcId="{8F8555C9-51A1-4CFF-B60D-0086A61D497A}" destId="{62A5DD53-1089-4D83-800D-5ABC639CD2A4}" srcOrd="0" destOrd="0" presId="urn:microsoft.com/office/officeart/2018/2/layout/IconVerticalSolidList"/>
    <dgm:cxn modelId="{808F531C-4560-4A8A-A3CD-23AE6BE6874E}" type="presParOf" srcId="{62A5DD53-1089-4D83-800D-5ABC639CD2A4}" destId="{D99D4ED8-6359-4FE0-BD1D-AA36BFF2D0DA}" srcOrd="0" destOrd="0" presId="urn:microsoft.com/office/officeart/2018/2/layout/IconVerticalSolidList"/>
    <dgm:cxn modelId="{8200FCC3-D1B5-4F35-A703-8EBD65DE517B}" type="presParOf" srcId="{62A5DD53-1089-4D83-800D-5ABC639CD2A4}" destId="{3A8F0329-C07F-47BE-ADA1-49CA6EDCDF13}" srcOrd="1" destOrd="0" presId="urn:microsoft.com/office/officeart/2018/2/layout/IconVerticalSolidList"/>
    <dgm:cxn modelId="{7650E48E-E6B5-494E-A708-C6D6E2AB407B}" type="presParOf" srcId="{62A5DD53-1089-4D83-800D-5ABC639CD2A4}" destId="{174A302E-FFD2-4392-BC5C-355968022FB9}" srcOrd="2" destOrd="0" presId="urn:microsoft.com/office/officeart/2018/2/layout/IconVerticalSolidList"/>
    <dgm:cxn modelId="{7B6A93DB-7CA0-4C48-B5BE-7EF1C7E6BA17}" type="presParOf" srcId="{62A5DD53-1089-4D83-800D-5ABC639CD2A4}" destId="{5F560AF6-91F8-40B8-BA2D-D07A32FDBD98}" srcOrd="3" destOrd="0" presId="urn:microsoft.com/office/officeart/2018/2/layout/IconVerticalSolidList"/>
    <dgm:cxn modelId="{276C137E-BDAF-4C1C-AA93-BEC31431A762}" type="presParOf" srcId="{8F8555C9-51A1-4CFF-B60D-0086A61D497A}" destId="{7D329405-CA31-420A-87F9-559B1FC2EBAB}" srcOrd="1" destOrd="0" presId="urn:microsoft.com/office/officeart/2018/2/layout/IconVerticalSolidList"/>
    <dgm:cxn modelId="{4DADA572-C849-484C-9502-CC29B8F88E2F}" type="presParOf" srcId="{8F8555C9-51A1-4CFF-B60D-0086A61D497A}" destId="{F7088A5F-A5DF-4B1D-969F-E81D08FD1A5E}" srcOrd="2" destOrd="0" presId="urn:microsoft.com/office/officeart/2018/2/layout/IconVerticalSolidList"/>
    <dgm:cxn modelId="{ECB3EEBD-8C22-4870-A31E-46259847DB9C}" type="presParOf" srcId="{F7088A5F-A5DF-4B1D-969F-E81D08FD1A5E}" destId="{82CE9BD5-2CD7-4572-BED9-8E8FCCAF72F5}" srcOrd="0" destOrd="0" presId="urn:microsoft.com/office/officeart/2018/2/layout/IconVerticalSolidList"/>
    <dgm:cxn modelId="{B800C3E1-E062-4471-9CC8-7C7B1F8E4832}" type="presParOf" srcId="{F7088A5F-A5DF-4B1D-969F-E81D08FD1A5E}" destId="{5964EBB5-FA00-423C-B6AB-BF6985BA4ECD}" srcOrd="1" destOrd="0" presId="urn:microsoft.com/office/officeart/2018/2/layout/IconVerticalSolidList"/>
    <dgm:cxn modelId="{9F0E0D66-E081-4B87-89DA-E3F5FC4DA51D}" type="presParOf" srcId="{F7088A5F-A5DF-4B1D-969F-E81D08FD1A5E}" destId="{41AF913C-197C-40AA-922E-7DDD76FE542E}" srcOrd="2" destOrd="0" presId="urn:microsoft.com/office/officeart/2018/2/layout/IconVerticalSolidList"/>
    <dgm:cxn modelId="{34B04824-AE38-4313-8C8B-453FD456CC91}" type="presParOf" srcId="{F7088A5F-A5DF-4B1D-969F-E81D08FD1A5E}" destId="{94DFFAC9-8819-4B38-B84D-A8B2F4EAE431}" srcOrd="3" destOrd="0" presId="urn:microsoft.com/office/officeart/2018/2/layout/IconVerticalSolidList"/>
    <dgm:cxn modelId="{DDA76F52-0B13-4511-B622-F24535DD3A12}" type="presParOf" srcId="{8F8555C9-51A1-4CFF-B60D-0086A61D497A}" destId="{2EE9E6CF-E40F-45DF-B9E2-B69DFD22A7F8}" srcOrd="3" destOrd="0" presId="urn:microsoft.com/office/officeart/2018/2/layout/IconVerticalSolidList"/>
    <dgm:cxn modelId="{D5CC2C11-3810-42FE-9CEF-F0F775CEA703}" type="presParOf" srcId="{8F8555C9-51A1-4CFF-B60D-0086A61D497A}" destId="{B0EBC0A1-54DA-427C-B5BE-94BFF3BA4183}" srcOrd="4" destOrd="0" presId="urn:microsoft.com/office/officeart/2018/2/layout/IconVerticalSolidList"/>
    <dgm:cxn modelId="{5CD6F507-06D7-4552-A2E9-05FD6CBB727D}" type="presParOf" srcId="{B0EBC0A1-54DA-427C-B5BE-94BFF3BA4183}" destId="{F7EB4ECE-A450-44FA-9EF1-4EBED4FD6CA7}" srcOrd="0" destOrd="0" presId="urn:microsoft.com/office/officeart/2018/2/layout/IconVerticalSolidList"/>
    <dgm:cxn modelId="{BD34BF46-134D-45F8-8055-564B3AAB4E4A}" type="presParOf" srcId="{B0EBC0A1-54DA-427C-B5BE-94BFF3BA4183}" destId="{2169C66C-75CA-459E-8FDA-0DEE628CC0C4}" srcOrd="1" destOrd="0" presId="urn:microsoft.com/office/officeart/2018/2/layout/IconVerticalSolidList"/>
    <dgm:cxn modelId="{A55BFB90-FD84-4C2D-899B-745FBAABCFE7}" type="presParOf" srcId="{B0EBC0A1-54DA-427C-B5BE-94BFF3BA4183}" destId="{D366522E-9B70-4EAB-8982-71CBF0C2B786}" srcOrd="2" destOrd="0" presId="urn:microsoft.com/office/officeart/2018/2/layout/IconVerticalSolidList"/>
    <dgm:cxn modelId="{8BBCDE94-D53D-49A0-BE41-0E93538748CA}" type="presParOf" srcId="{B0EBC0A1-54DA-427C-B5BE-94BFF3BA4183}" destId="{65CC0BE9-C3BA-4D50-A636-7D3A122698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2274BF-95B3-48BF-AA17-BB7A1EA6DFA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246481-712A-4518-9DF0-7E6217CFD3B7}">
      <dgm:prSet/>
      <dgm:spPr/>
      <dgm:t>
        <a:bodyPr/>
        <a:lstStyle/>
        <a:p>
          <a:pPr>
            <a:lnSpc>
              <a:spcPct val="100000"/>
            </a:lnSpc>
            <a:defRPr cap="all"/>
          </a:pPr>
          <a:r>
            <a:rPr lang="en-US"/>
            <a:t>Discussion of future work through meeting.</a:t>
          </a:r>
        </a:p>
      </dgm:t>
    </dgm:pt>
    <dgm:pt modelId="{74616375-F7AE-4EAE-8435-918054A64B2B}" type="parTrans" cxnId="{F3731170-9977-4F5E-BA72-474965DF6AF7}">
      <dgm:prSet/>
      <dgm:spPr/>
      <dgm:t>
        <a:bodyPr/>
        <a:lstStyle/>
        <a:p>
          <a:endParaRPr lang="en-US"/>
        </a:p>
      </dgm:t>
    </dgm:pt>
    <dgm:pt modelId="{21EA9A04-78EC-4115-953A-B2211D23A781}" type="sibTrans" cxnId="{F3731170-9977-4F5E-BA72-474965DF6AF7}">
      <dgm:prSet/>
      <dgm:spPr/>
      <dgm:t>
        <a:bodyPr/>
        <a:lstStyle/>
        <a:p>
          <a:endParaRPr lang="en-US"/>
        </a:p>
      </dgm:t>
    </dgm:pt>
    <dgm:pt modelId="{2187CB23-4257-4BFE-AAF0-B1C44CD76361}">
      <dgm:prSet/>
      <dgm:spPr/>
      <dgm:t>
        <a:bodyPr/>
        <a:lstStyle/>
        <a:p>
          <a:pPr>
            <a:lnSpc>
              <a:spcPct val="100000"/>
            </a:lnSpc>
            <a:defRPr cap="all"/>
          </a:pPr>
          <a:r>
            <a:rPr lang="en-US" dirty="0"/>
            <a:t>Maintain</a:t>
          </a:r>
          <a:r>
            <a:rPr lang="en-US" baseline="0" dirty="0"/>
            <a:t> the website</a:t>
          </a:r>
          <a:endParaRPr lang="en-US" dirty="0"/>
        </a:p>
      </dgm:t>
    </dgm:pt>
    <dgm:pt modelId="{EA465573-B690-4D6B-88FB-C08BCB69E911}" type="parTrans" cxnId="{1451AFE3-F2B7-4A12-86CE-0CB77511DD92}">
      <dgm:prSet/>
      <dgm:spPr/>
      <dgm:t>
        <a:bodyPr/>
        <a:lstStyle/>
        <a:p>
          <a:endParaRPr lang="en-US"/>
        </a:p>
      </dgm:t>
    </dgm:pt>
    <dgm:pt modelId="{919E9857-71CB-423B-9008-A0D95AAA4783}" type="sibTrans" cxnId="{1451AFE3-F2B7-4A12-86CE-0CB77511DD92}">
      <dgm:prSet/>
      <dgm:spPr/>
      <dgm:t>
        <a:bodyPr/>
        <a:lstStyle/>
        <a:p>
          <a:endParaRPr lang="en-US"/>
        </a:p>
      </dgm:t>
    </dgm:pt>
    <dgm:pt modelId="{6E97E806-9200-445F-BDF6-379F3BF3CA8B}">
      <dgm:prSet/>
      <dgm:spPr/>
      <dgm:t>
        <a:bodyPr/>
        <a:lstStyle/>
        <a:p>
          <a:pPr>
            <a:lnSpc>
              <a:spcPct val="100000"/>
            </a:lnSpc>
            <a:defRPr cap="all"/>
          </a:pPr>
          <a:r>
            <a:rPr lang="en-US"/>
            <a:t>Exploration of new ideas to improve the project.</a:t>
          </a:r>
        </a:p>
      </dgm:t>
    </dgm:pt>
    <dgm:pt modelId="{67FCD147-1D03-4886-96BA-B0C8F8666922}" type="parTrans" cxnId="{438FE6C5-B12B-4BFF-BCA8-5CC8E6125BFA}">
      <dgm:prSet/>
      <dgm:spPr/>
      <dgm:t>
        <a:bodyPr/>
        <a:lstStyle/>
        <a:p>
          <a:endParaRPr lang="en-US"/>
        </a:p>
      </dgm:t>
    </dgm:pt>
    <dgm:pt modelId="{4D1ADC08-EA7A-466C-8243-472D6D5312EC}" type="sibTrans" cxnId="{438FE6C5-B12B-4BFF-BCA8-5CC8E6125BFA}">
      <dgm:prSet/>
      <dgm:spPr/>
      <dgm:t>
        <a:bodyPr/>
        <a:lstStyle/>
        <a:p>
          <a:endParaRPr lang="en-US"/>
        </a:p>
      </dgm:t>
    </dgm:pt>
    <dgm:pt modelId="{A519DCBD-5939-44F6-816C-745B66E2EDF7}" type="pres">
      <dgm:prSet presAssocID="{B22274BF-95B3-48BF-AA17-BB7A1EA6DFA4}" presName="root" presStyleCnt="0">
        <dgm:presLayoutVars>
          <dgm:dir/>
          <dgm:resizeHandles val="exact"/>
        </dgm:presLayoutVars>
      </dgm:prSet>
      <dgm:spPr/>
    </dgm:pt>
    <dgm:pt modelId="{A698A228-FA94-4C3D-AC65-589CFE45CB8E}" type="pres">
      <dgm:prSet presAssocID="{77246481-712A-4518-9DF0-7E6217CFD3B7}" presName="compNode" presStyleCnt="0"/>
      <dgm:spPr/>
    </dgm:pt>
    <dgm:pt modelId="{4FA640FF-66F6-42E6-98C4-FE64B573B100}" type="pres">
      <dgm:prSet presAssocID="{77246481-712A-4518-9DF0-7E6217CFD3B7}" presName="iconBgRect" presStyleLbl="bgShp" presStyleIdx="0" presStyleCnt="3"/>
      <dgm:spPr>
        <a:prstGeom prst="round2DiagRect">
          <a:avLst>
            <a:gd name="adj1" fmla="val 29727"/>
            <a:gd name="adj2" fmla="val 0"/>
          </a:avLst>
        </a:prstGeom>
      </dgm:spPr>
    </dgm:pt>
    <dgm:pt modelId="{1F073113-62B9-4D23-AF8F-5E0EA985906D}" type="pres">
      <dgm:prSet presAssocID="{77246481-712A-4518-9DF0-7E6217CFD3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ard Room"/>
        </a:ext>
      </dgm:extLst>
    </dgm:pt>
    <dgm:pt modelId="{5A53C007-0CD4-4A17-A90D-97EF4C979DD3}" type="pres">
      <dgm:prSet presAssocID="{77246481-712A-4518-9DF0-7E6217CFD3B7}" presName="spaceRect" presStyleCnt="0"/>
      <dgm:spPr/>
    </dgm:pt>
    <dgm:pt modelId="{5F62336D-1DC1-4441-92D8-E9028EC53532}" type="pres">
      <dgm:prSet presAssocID="{77246481-712A-4518-9DF0-7E6217CFD3B7}" presName="textRect" presStyleLbl="revTx" presStyleIdx="0" presStyleCnt="3">
        <dgm:presLayoutVars>
          <dgm:chMax val="1"/>
          <dgm:chPref val="1"/>
        </dgm:presLayoutVars>
      </dgm:prSet>
      <dgm:spPr/>
    </dgm:pt>
    <dgm:pt modelId="{B23C0EFF-2C1C-4474-A59B-A4F360477DD7}" type="pres">
      <dgm:prSet presAssocID="{21EA9A04-78EC-4115-953A-B2211D23A781}" presName="sibTrans" presStyleCnt="0"/>
      <dgm:spPr/>
    </dgm:pt>
    <dgm:pt modelId="{84DA3991-C174-43B5-B255-10411EF330DF}" type="pres">
      <dgm:prSet presAssocID="{2187CB23-4257-4BFE-AAF0-B1C44CD76361}" presName="compNode" presStyleCnt="0"/>
      <dgm:spPr/>
    </dgm:pt>
    <dgm:pt modelId="{1E67BF46-54F8-424C-9DCE-A3BFC93CEE8F}" type="pres">
      <dgm:prSet presAssocID="{2187CB23-4257-4BFE-AAF0-B1C44CD76361}" presName="iconBgRect" presStyleLbl="bgShp" presStyleIdx="1" presStyleCnt="3"/>
      <dgm:spPr>
        <a:prstGeom prst="round2DiagRect">
          <a:avLst>
            <a:gd name="adj1" fmla="val 29727"/>
            <a:gd name="adj2" fmla="val 0"/>
          </a:avLst>
        </a:prstGeom>
      </dgm:spPr>
    </dgm:pt>
    <dgm:pt modelId="{CF7D7120-2CA2-43F1-8720-42EA7321D939}" type="pres">
      <dgm:prSet presAssocID="{2187CB23-4257-4BFE-AAF0-B1C44CD763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9C1AA20-D465-4584-B5EA-ECA5505B6288}" type="pres">
      <dgm:prSet presAssocID="{2187CB23-4257-4BFE-AAF0-B1C44CD76361}" presName="spaceRect" presStyleCnt="0"/>
      <dgm:spPr/>
    </dgm:pt>
    <dgm:pt modelId="{B60815CB-B6EE-4732-8267-F8BD2BE82091}" type="pres">
      <dgm:prSet presAssocID="{2187CB23-4257-4BFE-AAF0-B1C44CD76361}" presName="textRect" presStyleLbl="revTx" presStyleIdx="1" presStyleCnt="3">
        <dgm:presLayoutVars>
          <dgm:chMax val="1"/>
          <dgm:chPref val="1"/>
        </dgm:presLayoutVars>
      </dgm:prSet>
      <dgm:spPr/>
    </dgm:pt>
    <dgm:pt modelId="{CAB5E8B3-EA78-40FD-A8EE-3370CDE5241B}" type="pres">
      <dgm:prSet presAssocID="{919E9857-71CB-423B-9008-A0D95AAA4783}" presName="sibTrans" presStyleCnt="0"/>
      <dgm:spPr/>
    </dgm:pt>
    <dgm:pt modelId="{4A1E5398-B2FD-496E-A239-1AD06389B1F9}" type="pres">
      <dgm:prSet presAssocID="{6E97E806-9200-445F-BDF6-379F3BF3CA8B}" presName="compNode" presStyleCnt="0"/>
      <dgm:spPr/>
    </dgm:pt>
    <dgm:pt modelId="{0A358AE2-65AC-42F5-A161-78787708EB0D}" type="pres">
      <dgm:prSet presAssocID="{6E97E806-9200-445F-BDF6-379F3BF3CA8B}" presName="iconBgRect" presStyleLbl="bgShp" presStyleIdx="2" presStyleCnt="3"/>
      <dgm:spPr>
        <a:prstGeom prst="round2DiagRect">
          <a:avLst>
            <a:gd name="adj1" fmla="val 29727"/>
            <a:gd name="adj2" fmla="val 0"/>
          </a:avLst>
        </a:prstGeom>
      </dgm:spPr>
    </dgm:pt>
    <dgm:pt modelId="{C4170379-4EAB-46DC-92BD-98F65AB5564E}" type="pres">
      <dgm:prSet presAssocID="{6E97E806-9200-445F-BDF6-379F3BF3CA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E7F5E0A4-EAE5-4E42-9432-2E4B150F569F}" type="pres">
      <dgm:prSet presAssocID="{6E97E806-9200-445F-BDF6-379F3BF3CA8B}" presName="spaceRect" presStyleCnt="0"/>
      <dgm:spPr/>
    </dgm:pt>
    <dgm:pt modelId="{0EF12F44-36E4-4787-AC48-79844B02DAA7}" type="pres">
      <dgm:prSet presAssocID="{6E97E806-9200-445F-BDF6-379F3BF3CA8B}" presName="textRect" presStyleLbl="revTx" presStyleIdx="2" presStyleCnt="3">
        <dgm:presLayoutVars>
          <dgm:chMax val="1"/>
          <dgm:chPref val="1"/>
        </dgm:presLayoutVars>
      </dgm:prSet>
      <dgm:spPr/>
    </dgm:pt>
  </dgm:ptLst>
  <dgm:cxnLst>
    <dgm:cxn modelId="{79EE9C63-3293-4DAD-8780-CF03677D490D}" type="presOf" srcId="{6E97E806-9200-445F-BDF6-379F3BF3CA8B}" destId="{0EF12F44-36E4-4787-AC48-79844B02DAA7}" srcOrd="0" destOrd="0" presId="urn:microsoft.com/office/officeart/2018/5/layout/IconLeafLabelList"/>
    <dgm:cxn modelId="{F3731170-9977-4F5E-BA72-474965DF6AF7}" srcId="{B22274BF-95B3-48BF-AA17-BB7A1EA6DFA4}" destId="{77246481-712A-4518-9DF0-7E6217CFD3B7}" srcOrd="0" destOrd="0" parTransId="{74616375-F7AE-4EAE-8435-918054A64B2B}" sibTransId="{21EA9A04-78EC-4115-953A-B2211D23A781}"/>
    <dgm:cxn modelId="{77541157-7137-4C7C-B73B-DFBA9983A91C}" type="presOf" srcId="{2187CB23-4257-4BFE-AAF0-B1C44CD76361}" destId="{B60815CB-B6EE-4732-8267-F8BD2BE82091}" srcOrd="0" destOrd="0" presId="urn:microsoft.com/office/officeart/2018/5/layout/IconLeafLabelList"/>
    <dgm:cxn modelId="{0DF24585-3446-48B2-AC42-C96D260D0CF2}" type="presOf" srcId="{B22274BF-95B3-48BF-AA17-BB7A1EA6DFA4}" destId="{A519DCBD-5939-44F6-816C-745B66E2EDF7}" srcOrd="0" destOrd="0" presId="urn:microsoft.com/office/officeart/2018/5/layout/IconLeafLabelList"/>
    <dgm:cxn modelId="{438FE6C5-B12B-4BFF-BCA8-5CC8E6125BFA}" srcId="{B22274BF-95B3-48BF-AA17-BB7A1EA6DFA4}" destId="{6E97E806-9200-445F-BDF6-379F3BF3CA8B}" srcOrd="2" destOrd="0" parTransId="{67FCD147-1D03-4886-96BA-B0C8F8666922}" sibTransId="{4D1ADC08-EA7A-466C-8243-472D6D5312EC}"/>
    <dgm:cxn modelId="{B3EB40CA-836E-40E9-892D-B8BDC7C3FD5D}" type="presOf" srcId="{77246481-712A-4518-9DF0-7E6217CFD3B7}" destId="{5F62336D-1DC1-4441-92D8-E9028EC53532}" srcOrd="0" destOrd="0" presId="urn:microsoft.com/office/officeart/2018/5/layout/IconLeafLabelList"/>
    <dgm:cxn modelId="{1451AFE3-F2B7-4A12-86CE-0CB77511DD92}" srcId="{B22274BF-95B3-48BF-AA17-BB7A1EA6DFA4}" destId="{2187CB23-4257-4BFE-AAF0-B1C44CD76361}" srcOrd="1" destOrd="0" parTransId="{EA465573-B690-4D6B-88FB-C08BCB69E911}" sibTransId="{919E9857-71CB-423B-9008-A0D95AAA4783}"/>
    <dgm:cxn modelId="{B5D41B37-3FB0-4AEF-B31F-6E06761AAF9C}" type="presParOf" srcId="{A519DCBD-5939-44F6-816C-745B66E2EDF7}" destId="{A698A228-FA94-4C3D-AC65-589CFE45CB8E}" srcOrd="0" destOrd="0" presId="urn:microsoft.com/office/officeart/2018/5/layout/IconLeafLabelList"/>
    <dgm:cxn modelId="{1A9CD8E8-147C-41D9-92AA-042BBF0FC562}" type="presParOf" srcId="{A698A228-FA94-4C3D-AC65-589CFE45CB8E}" destId="{4FA640FF-66F6-42E6-98C4-FE64B573B100}" srcOrd="0" destOrd="0" presId="urn:microsoft.com/office/officeart/2018/5/layout/IconLeafLabelList"/>
    <dgm:cxn modelId="{33D05B1F-D024-4D0C-A1DD-CD4186D78B1B}" type="presParOf" srcId="{A698A228-FA94-4C3D-AC65-589CFE45CB8E}" destId="{1F073113-62B9-4D23-AF8F-5E0EA985906D}" srcOrd="1" destOrd="0" presId="urn:microsoft.com/office/officeart/2018/5/layout/IconLeafLabelList"/>
    <dgm:cxn modelId="{EEFFB9F3-4B89-4BE1-96F2-5F71C8791D6C}" type="presParOf" srcId="{A698A228-FA94-4C3D-AC65-589CFE45CB8E}" destId="{5A53C007-0CD4-4A17-A90D-97EF4C979DD3}" srcOrd="2" destOrd="0" presId="urn:microsoft.com/office/officeart/2018/5/layout/IconLeafLabelList"/>
    <dgm:cxn modelId="{992397B7-F379-45CF-AF39-50708EBF4CAD}" type="presParOf" srcId="{A698A228-FA94-4C3D-AC65-589CFE45CB8E}" destId="{5F62336D-1DC1-4441-92D8-E9028EC53532}" srcOrd="3" destOrd="0" presId="urn:microsoft.com/office/officeart/2018/5/layout/IconLeafLabelList"/>
    <dgm:cxn modelId="{CF0C52DD-DAD2-49F6-9B91-3E97B8C10CB1}" type="presParOf" srcId="{A519DCBD-5939-44F6-816C-745B66E2EDF7}" destId="{B23C0EFF-2C1C-4474-A59B-A4F360477DD7}" srcOrd="1" destOrd="0" presId="urn:microsoft.com/office/officeart/2018/5/layout/IconLeafLabelList"/>
    <dgm:cxn modelId="{A5465580-6AC6-4ABE-AC66-60493F2F47DE}" type="presParOf" srcId="{A519DCBD-5939-44F6-816C-745B66E2EDF7}" destId="{84DA3991-C174-43B5-B255-10411EF330DF}" srcOrd="2" destOrd="0" presId="urn:microsoft.com/office/officeart/2018/5/layout/IconLeafLabelList"/>
    <dgm:cxn modelId="{D6722D3A-EF3A-49F6-BD04-561F6F3CEE1C}" type="presParOf" srcId="{84DA3991-C174-43B5-B255-10411EF330DF}" destId="{1E67BF46-54F8-424C-9DCE-A3BFC93CEE8F}" srcOrd="0" destOrd="0" presId="urn:microsoft.com/office/officeart/2018/5/layout/IconLeafLabelList"/>
    <dgm:cxn modelId="{634695F8-9490-4337-821B-483988EDB2FA}" type="presParOf" srcId="{84DA3991-C174-43B5-B255-10411EF330DF}" destId="{CF7D7120-2CA2-43F1-8720-42EA7321D939}" srcOrd="1" destOrd="0" presId="urn:microsoft.com/office/officeart/2018/5/layout/IconLeafLabelList"/>
    <dgm:cxn modelId="{63EE0CDC-1970-4C3C-9F5F-380BD580C23B}" type="presParOf" srcId="{84DA3991-C174-43B5-B255-10411EF330DF}" destId="{69C1AA20-D465-4584-B5EA-ECA5505B6288}" srcOrd="2" destOrd="0" presId="urn:microsoft.com/office/officeart/2018/5/layout/IconLeafLabelList"/>
    <dgm:cxn modelId="{FBE4A021-4996-45E0-8734-16A8FBBFA3BE}" type="presParOf" srcId="{84DA3991-C174-43B5-B255-10411EF330DF}" destId="{B60815CB-B6EE-4732-8267-F8BD2BE82091}" srcOrd="3" destOrd="0" presId="urn:microsoft.com/office/officeart/2018/5/layout/IconLeafLabelList"/>
    <dgm:cxn modelId="{3DC269FC-A86E-4320-86DB-9FEDAFB015EA}" type="presParOf" srcId="{A519DCBD-5939-44F6-816C-745B66E2EDF7}" destId="{CAB5E8B3-EA78-40FD-A8EE-3370CDE5241B}" srcOrd="3" destOrd="0" presId="urn:microsoft.com/office/officeart/2018/5/layout/IconLeafLabelList"/>
    <dgm:cxn modelId="{BEDCB2F7-9E0C-43D9-A139-B090A4D15A1E}" type="presParOf" srcId="{A519DCBD-5939-44F6-816C-745B66E2EDF7}" destId="{4A1E5398-B2FD-496E-A239-1AD06389B1F9}" srcOrd="4" destOrd="0" presId="urn:microsoft.com/office/officeart/2018/5/layout/IconLeafLabelList"/>
    <dgm:cxn modelId="{C0DA638F-4917-45F9-9145-65C1139FA0C0}" type="presParOf" srcId="{4A1E5398-B2FD-496E-A239-1AD06389B1F9}" destId="{0A358AE2-65AC-42F5-A161-78787708EB0D}" srcOrd="0" destOrd="0" presId="urn:microsoft.com/office/officeart/2018/5/layout/IconLeafLabelList"/>
    <dgm:cxn modelId="{19F30E25-79E7-4F74-924C-505BE8BEEF4F}" type="presParOf" srcId="{4A1E5398-B2FD-496E-A239-1AD06389B1F9}" destId="{C4170379-4EAB-46DC-92BD-98F65AB5564E}" srcOrd="1" destOrd="0" presId="urn:microsoft.com/office/officeart/2018/5/layout/IconLeafLabelList"/>
    <dgm:cxn modelId="{3FAE42F5-9BA3-4AE0-888A-266028223886}" type="presParOf" srcId="{4A1E5398-B2FD-496E-A239-1AD06389B1F9}" destId="{E7F5E0A4-EAE5-4E42-9432-2E4B150F569F}" srcOrd="2" destOrd="0" presId="urn:microsoft.com/office/officeart/2018/5/layout/IconLeafLabelList"/>
    <dgm:cxn modelId="{9A07E83C-24C9-4C6E-918C-4A88123B15D1}" type="presParOf" srcId="{4A1E5398-B2FD-496E-A239-1AD06389B1F9}" destId="{0EF12F44-36E4-4787-AC48-79844B02DA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21035-6947-4419-B278-8AB7A6B444E5}">
      <dsp:nvSpPr>
        <dsp:cNvPr id="0" name=""/>
        <dsp:cNvSpPr/>
      </dsp:nvSpPr>
      <dsp:spPr>
        <a:xfrm>
          <a:off x="0" y="7429"/>
          <a:ext cx="10515600"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Mohit Khadgi	</a:t>
          </a:r>
        </a:p>
      </dsp:txBody>
      <dsp:txXfrm>
        <a:off x="38638" y="46067"/>
        <a:ext cx="10438324" cy="714229"/>
      </dsp:txXfrm>
    </dsp:sp>
    <dsp:sp modelId="{0A941BE2-7740-4389-8724-01564DB0287E}">
      <dsp:nvSpPr>
        <dsp:cNvPr id="0" name=""/>
        <dsp:cNvSpPr/>
      </dsp:nvSpPr>
      <dsp:spPr>
        <a:xfrm>
          <a:off x="0" y="893974"/>
          <a:ext cx="10515600"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Dinesh Bista</a:t>
          </a:r>
        </a:p>
      </dsp:txBody>
      <dsp:txXfrm>
        <a:off x="38638" y="932612"/>
        <a:ext cx="10438324" cy="714229"/>
      </dsp:txXfrm>
    </dsp:sp>
    <dsp:sp modelId="{38EEA585-A3A6-4A22-869B-CF9B286DD0BB}">
      <dsp:nvSpPr>
        <dsp:cNvPr id="0" name=""/>
        <dsp:cNvSpPr/>
      </dsp:nvSpPr>
      <dsp:spPr>
        <a:xfrm>
          <a:off x="0" y="1780519"/>
          <a:ext cx="10515600"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Anthony Atuche</a:t>
          </a:r>
        </a:p>
      </dsp:txBody>
      <dsp:txXfrm>
        <a:off x="38638" y="1819157"/>
        <a:ext cx="10438324" cy="714229"/>
      </dsp:txXfrm>
    </dsp:sp>
    <dsp:sp modelId="{A15609F2-87AF-48DB-9215-300663A86445}">
      <dsp:nvSpPr>
        <dsp:cNvPr id="0" name=""/>
        <dsp:cNvSpPr/>
      </dsp:nvSpPr>
      <dsp:spPr>
        <a:xfrm>
          <a:off x="0" y="2667064"/>
          <a:ext cx="10515600"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Manish Shrestha</a:t>
          </a:r>
        </a:p>
      </dsp:txBody>
      <dsp:txXfrm>
        <a:off x="38638" y="2705702"/>
        <a:ext cx="10438324" cy="714229"/>
      </dsp:txXfrm>
    </dsp:sp>
    <dsp:sp modelId="{D4983326-F6B2-406C-A54D-4E07E661E391}">
      <dsp:nvSpPr>
        <dsp:cNvPr id="0" name=""/>
        <dsp:cNvSpPr/>
      </dsp:nvSpPr>
      <dsp:spPr>
        <a:xfrm>
          <a:off x="0" y="3553609"/>
          <a:ext cx="10515600"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Sujata Koirala</a:t>
          </a:r>
        </a:p>
      </dsp:txBody>
      <dsp:txXfrm>
        <a:off x="38638" y="3592247"/>
        <a:ext cx="10438324" cy="714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59607-D04D-482E-B591-CB0DA89ECEC9}">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6DDC1-8B6F-4E67-A672-31C9240609B0}">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8CE792-98FA-42C6-9D47-C5BBE068C2D7}">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HTML/CSS </a:t>
          </a:r>
          <a:endParaRPr lang="en-US" sz="2200" kern="1200"/>
        </a:p>
      </dsp:txBody>
      <dsp:txXfrm>
        <a:off x="1429899" y="2442"/>
        <a:ext cx="5083704" cy="1238008"/>
      </dsp:txXfrm>
    </dsp:sp>
    <dsp:sp modelId="{5FD6302A-74DB-4EF9-8F8E-A0ABD5243566}">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D4A6C-CA4F-4866-967F-CDC663CA46D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DEB05-029E-4FB9-9875-37629FE32DA5}">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SQL</a:t>
          </a:r>
          <a:endParaRPr lang="en-US" sz="2200" kern="1200"/>
        </a:p>
      </dsp:txBody>
      <dsp:txXfrm>
        <a:off x="1429899" y="1549953"/>
        <a:ext cx="5083704" cy="1238008"/>
      </dsp:txXfrm>
    </dsp:sp>
    <dsp:sp modelId="{890FADB2-0890-4AC3-A768-A2820AF4FACE}">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E5B8-BE19-467D-9117-21BD839962C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093D4-A0CE-4C51-A399-51F4F87B97DA}">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JAVA</a:t>
          </a:r>
          <a:endParaRPr lang="en-US" sz="2200" kern="1200"/>
        </a:p>
      </dsp:txBody>
      <dsp:txXfrm>
        <a:off x="1429899" y="3097464"/>
        <a:ext cx="5083704" cy="1238008"/>
      </dsp:txXfrm>
    </dsp:sp>
    <dsp:sp modelId="{79DC7551-4292-48F2-98B8-A0711AD7468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AECA9-9486-4DA9-A9A4-93C692A2663B}">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FA269D-2B40-443C-81A0-E55C81A850B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PHP</a:t>
          </a:r>
          <a:endParaRPr lang="en-US" sz="2200" kern="1200"/>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1739A-858E-4A63-8323-3B623D5553B1}">
      <dsp:nvSpPr>
        <dsp:cNvPr id="0" name=""/>
        <dsp:cNvSpPr/>
      </dsp:nvSpPr>
      <dsp:spPr>
        <a:xfrm>
          <a:off x="47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BB122-D0A6-4556-9F0B-3F0DF1C3832C}">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61735A-D24B-4FC3-ABB8-8EBC9A18A940}">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Overview of the project, team and client</a:t>
          </a:r>
        </a:p>
      </dsp:txBody>
      <dsp:txXfrm>
        <a:off x="127800" y="2535669"/>
        <a:ext cx="1800000" cy="720000"/>
      </dsp:txXfrm>
    </dsp:sp>
    <dsp:sp modelId="{A938DB7E-3BFE-44AA-B26D-4ACE3548B4F6}">
      <dsp:nvSpPr>
        <dsp:cNvPr id="0" name=""/>
        <dsp:cNvSpPr/>
      </dsp:nvSpPr>
      <dsp:spPr>
        <a:xfrm>
          <a:off x="2593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157F2-4D1C-42E6-B49C-E03A78EC87A2}">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5F1D67-32FA-4146-9A18-5E453B33BC9A}">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Project background</a:t>
          </a:r>
        </a:p>
      </dsp:txBody>
      <dsp:txXfrm>
        <a:off x="2242800" y="2535669"/>
        <a:ext cx="1800000" cy="720000"/>
      </dsp:txXfrm>
    </dsp:sp>
    <dsp:sp modelId="{B4EE0E78-E764-4D31-A8DE-535A1F8DEE2E}">
      <dsp:nvSpPr>
        <dsp:cNvPr id="0" name=""/>
        <dsp:cNvSpPr/>
      </dsp:nvSpPr>
      <dsp:spPr>
        <a:xfrm>
          <a:off x="470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5C8D2-3013-4F27-BB62-BD592E12BAB2}">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8BDD4D-2D8F-427B-96DB-0E5A726C024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Demonstration of project outcome</a:t>
          </a:r>
        </a:p>
      </dsp:txBody>
      <dsp:txXfrm>
        <a:off x="4357800" y="2535669"/>
        <a:ext cx="1800000" cy="720000"/>
      </dsp:txXfrm>
    </dsp:sp>
    <dsp:sp modelId="{3F7E549D-3CC6-42BE-B2E5-3624FB776D00}">
      <dsp:nvSpPr>
        <dsp:cNvPr id="0" name=""/>
        <dsp:cNvSpPr/>
      </dsp:nvSpPr>
      <dsp:spPr>
        <a:xfrm>
          <a:off x="6823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8321D-80EA-4F51-BC5C-0B16D1DF798B}">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9A798-0D86-4CCE-84DC-13759FA3F3C3}">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Reflection of development process</a:t>
          </a:r>
        </a:p>
      </dsp:txBody>
      <dsp:txXfrm>
        <a:off x="6472800" y="2535669"/>
        <a:ext cx="1800000" cy="720000"/>
      </dsp:txXfrm>
    </dsp:sp>
    <dsp:sp modelId="{8BB217CB-B155-4221-B35C-B240C96279B2}">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D97194-FEE8-4A62-BA5A-694F17D20831}">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3D05B-6349-45E1-8273-851A278E2A74}">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Feedback from client</a:t>
          </a:r>
        </a:p>
      </dsp:txBody>
      <dsp:txXfrm>
        <a:off x="8587800" y="2535669"/>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D328B-24C7-4BA7-A8F2-0469B0C23B4E}">
      <dsp:nvSpPr>
        <dsp:cNvPr id="0" name=""/>
        <dsp:cNvSpPr/>
      </dsp:nvSpPr>
      <dsp:spPr>
        <a:xfrm>
          <a:off x="1102318" y="323286"/>
          <a:ext cx="1214045" cy="1214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025D2-0E99-4156-A331-BE57B1B18EBA}">
      <dsp:nvSpPr>
        <dsp:cNvPr id="0" name=""/>
        <dsp:cNvSpPr/>
      </dsp:nvSpPr>
      <dsp:spPr>
        <a:xfrm>
          <a:off x="360401" y="189113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Sprint backlog of 25 user stories created in the sprints.</a:t>
          </a:r>
        </a:p>
      </dsp:txBody>
      <dsp:txXfrm>
        <a:off x="360401" y="1891136"/>
        <a:ext cx="2697879" cy="720000"/>
      </dsp:txXfrm>
    </dsp:sp>
    <dsp:sp modelId="{4EE4E435-422F-493A-9FEF-0D4731259C6C}">
      <dsp:nvSpPr>
        <dsp:cNvPr id="0" name=""/>
        <dsp:cNvSpPr/>
      </dsp:nvSpPr>
      <dsp:spPr>
        <a:xfrm>
          <a:off x="4272326" y="323286"/>
          <a:ext cx="1214045" cy="1214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ACEC95-B321-484E-B98B-429768ADC707}">
      <dsp:nvSpPr>
        <dsp:cNvPr id="0" name=""/>
        <dsp:cNvSpPr/>
      </dsp:nvSpPr>
      <dsp:spPr>
        <a:xfrm>
          <a:off x="3530409" y="189113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Priorities were given to HIGH level incoming Product Backlog.</a:t>
          </a:r>
        </a:p>
      </dsp:txBody>
      <dsp:txXfrm>
        <a:off x="3530409" y="1891136"/>
        <a:ext cx="2697879" cy="720000"/>
      </dsp:txXfrm>
    </dsp:sp>
    <dsp:sp modelId="{9072897F-F2A2-4608-AF73-1FDE7A1E27EF}">
      <dsp:nvSpPr>
        <dsp:cNvPr id="0" name=""/>
        <dsp:cNvSpPr/>
      </dsp:nvSpPr>
      <dsp:spPr>
        <a:xfrm>
          <a:off x="1102318" y="3285606"/>
          <a:ext cx="1214045" cy="1214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DE636-3FAF-4626-8473-B23359B34FAC}">
      <dsp:nvSpPr>
        <dsp:cNvPr id="0" name=""/>
        <dsp:cNvSpPr/>
      </dsp:nvSpPr>
      <dsp:spPr>
        <a:xfrm>
          <a:off x="360401" y="485345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AU" sz="1600" kern="1200" dirty="0"/>
            <a:t>Feedbacks were noted.</a:t>
          </a:r>
          <a:endParaRPr lang="en-US" sz="1600" kern="1200" dirty="0"/>
        </a:p>
      </dsp:txBody>
      <dsp:txXfrm>
        <a:off x="360401" y="4853456"/>
        <a:ext cx="2697879" cy="720000"/>
      </dsp:txXfrm>
    </dsp:sp>
    <dsp:sp modelId="{E435241E-DA80-497F-8C9C-0D695269CDE7}">
      <dsp:nvSpPr>
        <dsp:cNvPr id="0" name=""/>
        <dsp:cNvSpPr/>
      </dsp:nvSpPr>
      <dsp:spPr>
        <a:xfrm>
          <a:off x="4272326" y="3285606"/>
          <a:ext cx="1214045" cy="1214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D7DAC1-993F-42C8-8F4D-5466FED74E7F}">
      <dsp:nvSpPr>
        <dsp:cNvPr id="0" name=""/>
        <dsp:cNvSpPr/>
      </dsp:nvSpPr>
      <dsp:spPr>
        <a:xfrm>
          <a:off x="3530409" y="485345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AU" sz="1600" kern="1200"/>
            <a:t>All the user stories applied in the website.</a:t>
          </a:r>
          <a:endParaRPr lang="en-US" sz="1600" kern="1200"/>
        </a:p>
      </dsp:txBody>
      <dsp:txXfrm>
        <a:off x="3530409" y="4853456"/>
        <a:ext cx="269787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EAD6-58FC-4B29-B24E-3C1EEB994A53}">
      <dsp:nvSpPr>
        <dsp:cNvPr id="0" name=""/>
        <dsp:cNvSpPr/>
      </dsp:nvSpPr>
      <dsp:spPr>
        <a:xfrm>
          <a:off x="1185814" y="43059"/>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6A58E-D12D-4C2B-B627-C2AFCDFE0745}">
      <dsp:nvSpPr>
        <dsp:cNvPr id="0" name=""/>
        <dsp:cNvSpPr/>
      </dsp:nvSpPr>
      <dsp:spPr>
        <a:xfrm>
          <a:off x="1492939" y="350184"/>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E8ABB-CA33-451B-8DE6-734CA115B228}">
      <dsp:nvSpPr>
        <dsp:cNvPr id="0" name=""/>
        <dsp:cNvSpPr/>
      </dsp:nvSpPr>
      <dsp:spPr>
        <a:xfrm>
          <a:off x="725126" y="1933059"/>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Review meetings settled through  messenger Video Call</a:t>
          </a:r>
        </a:p>
      </dsp:txBody>
      <dsp:txXfrm>
        <a:off x="725126" y="1933059"/>
        <a:ext cx="2362500" cy="720000"/>
      </dsp:txXfrm>
    </dsp:sp>
    <dsp:sp modelId="{E1E8E6C7-AC81-4501-BDC3-26F44493F42B}">
      <dsp:nvSpPr>
        <dsp:cNvPr id="0" name=""/>
        <dsp:cNvSpPr/>
      </dsp:nvSpPr>
      <dsp:spPr>
        <a:xfrm>
          <a:off x="3961751" y="43059"/>
          <a:ext cx="1441125" cy="1441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DA59A-E266-423E-848C-59D08D569FC7}">
      <dsp:nvSpPr>
        <dsp:cNvPr id="0" name=""/>
        <dsp:cNvSpPr/>
      </dsp:nvSpPr>
      <dsp:spPr>
        <a:xfrm>
          <a:off x="4268876" y="350184"/>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C8BD7-A9C3-4CC9-96B5-E1EEFBE4E1D5}">
      <dsp:nvSpPr>
        <dsp:cNvPr id="0" name=""/>
        <dsp:cNvSpPr/>
      </dsp:nvSpPr>
      <dsp:spPr>
        <a:xfrm>
          <a:off x="3501064" y="1933059"/>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AU" sz="1400" kern="1200"/>
            <a:t>Discussion on how to improve the project.</a:t>
          </a:r>
          <a:endParaRPr lang="en-US" sz="1400" kern="1200"/>
        </a:p>
      </dsp:txBody>
      <dsp:txXfrm>
        <a:off x="3501064" y="1933059"/>
        <a:ext cx="2362500" cy="720000"/>
      </dsp:txXfrm>
    </dsp:sp>
    <dsp:sp modelId="{949B436C-917A-4AAD-9935-DE0CAD80195B}">
      <dsp:nvSpPr>
        <dsp:cNvPr id="0" name=""/>
        <dsp:cNvSpPr/>
      </dsp:nvSpPr>
      <dsp:spPr>
        <a:xfrm>
          <a:off x="2573783" y="3243684"/>
          <a:ext cx="1441125" cy="1441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CB615-BF31-495D-8933-0C044F57752E}">
      <dsp:nvSpPr>
        <dsp:cNvPr id="0" name=""/>
        <dsp:cNvSpPr/>
      </dsp:nvSpPr>
      <dsp:spPr>
        <a:xfrm>
          <a:off x="2880908" y="3550809"/>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DA0D9D-4324-464B-858E-FCF79FD02867}">
      <dsp:nvSpPr>
        <dsp:cNvPr id="0" name=""/>
        <dsp:cNvSpPr/>
      </dsp:nvSpPr>
      <dsp:spPr>
        <a:xfrm>
          <a:off x="2113095" y="5133683"/>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AU" sz="1400" kern="1200"/>
            <a:t>Everyone committed their tasks as given in statement of contribution.</a:t>
          </a:r>
          <a:endParaRPr lang="en-US" sz="1400" kern="1200"/>
        </a:p>
      </dsp:txBody>
      <dsp:txXfrm>
        <a:off x="2113095" y="5133683"/>
        <a:ext cx="236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6AEB6-9EBD-4F70-BDB0-AFF66C55EE6F}">
      <dsp:nvSpPr>
        <dsp:cNvPr id="0" name=""/>
        <dsp:cNvSpPr/>
      </dsp:nvSpPr>
      <dsp:spPr>
        <a:xfrm>
          <a:off x="872079" y="1735678"/>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5117E0-DFFC-4CB2-AD56-BE60B580DB7A}">
      <dsp:nvSpPr>
        <dsp:cNvPr id="0" name=""/>
        <dsp:cNvSpPr/>
      </dsp:nvSpPr>
      <dsp:spPr>
        <a:xfrm>
          <a:off x="52236" y="344106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Indicated radical aspects of the website to the client.</a:t>
          </a:r>
        </a:p>
      </dsp:txBody>
      <dsp:txXfrm>
        <a:off x="52236" y="3441064"/>
        <a:ext cx="2981250" cy="720000"/>
      </dsp:txXfrm>
    </dsp:sp>
    <dsp:sp modelId="{412A504D-ED59-43BF-A264-7CFA09968A81}">
      <dsp:nvSpPr>
        <dsp:cNvPr id="0" name=""/>
        <dsp:cNvSpPr/>
      </dsp:nvSpPr>
      <dsp:spPr>
        <a:xfrm>
          <a:off x="4375048" y="1735678"/>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D898CD-6120-424A-9962-2806805EA7C1}">
      <dsp:nvSpPr>
        <dsp:cNvPr id="0" name=""/>
        <dsp:cNvSpPr/>
      </dsp:nvSpPr>
      <dsp:spPr>
        <a:xfrm>
          <a:off x="3555204" y="344106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Discussion made through email.</a:t>
          </a:r>
        </a:p>
      </dsp:txBody>
      <dsp:txXfrm>
        <a:off x="3555204" y="3441064"/>
        <a:ext cx="2981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1DD69-6622-4C40-BDAD-F12E55DC2937}">
      <dsp:nvSpPr>
        <dsp:cNvPr id="0" name=""/>
        <dsp:cNvSpPr/>
      </dsp:nvSpPr>
      <dsp:spPr>
        <a:xfrm>
          <a:off x="1102318" y="323286"/>
          <a:ext cx="1214045" cy="1214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018D0B-2B7B-4BD2-B4D5-72CC71BDBD8C}">
      <dsp:nvSpPr>
        <dsp:cNvPr id="0" name=""/>
        <dsp:cNvSpPr/>
      </dsp:nvSpPr>
      <dsp:spPr>
        <a:xfrm>
          <a:off x="360401" y="189113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Domain Name</a:t>
          </a:r>
        </a:p>
      </dsp:txBody>
      <dsp:txXfrm>
        <a:off x="360401" y="1891136"/>
        <a:ext cx="2697879" cy="720000"/>
      </dsp:txXfrm>
    </dsp:sp>
    <dsp:sp modelId="{118A19E3-5903-4ACB-B6E8-2F1B06AA7F9C}">
      <dsp:nvSpPr>
        <dsp:cNvPr id="0" name=""/>
        <dsp:cNvSpPr/>
      </dsp:nvSpPr>
      <dsp:spPr>
        <a:xfrm>
          <a:off x="4272326" y="323286"/>
          <a:ext cx="1214045" cy="1214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64BC00-B772-48D0-91F0-03C154286CC1}">
      <dsp:nvSpPr>
        <dsp:cNvPr id="0" name=""/>
        <dsp:cNvSpPr/>
      </dsp:nvSpPr>
      <dsp:spPr>
        <a:xfrm>
          <a:off x="3530409" y="189113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Association union inscription</a:t>
          </a:r>
          <a:endParaRPr lang="en-US" sz="2300" kern="1200"/>
        </a:p>
      </dsp:txBody>
      <dsp:txXfrm>
        <a:off x="3530409" y="1891136"/>
        <a:ext cx="2697879" cy="720000"/>
      </dsp:txXfrm>
    </dsp:sp>
    <dsp:sp modelId="{B436F66C-3DF7-4094-8BCA-B1B7FF5F9001}">
      <dsp:nvSpPr>
        <dsp:cNvPr id="0" name=""/>
        <dsp:cNvSpPr/>
      </dsp:nvSpPr>
      <dsp:spPr>
        <a:xfrm>
          <a:off x="1102318" y="3285606"/>
          <a:ext cx="1214045" cy="1214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5AEB53-EEBD-414A-A121-923568B092EC}">
      <dsp:nvSpPr>
        <dsp:cNvPr id="0" name=""/>
        <dsp:cNvSpPr/>
      </dsp:nvSpPr>
      <dsp:spPr>
        <a:xfrm>
          <a:off x="360401" y="485345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Superlative images</a:t>
          </a:r>
          <a:endParaRPr lang="en-US" sz="2300" kern="1200"/>
        </a:p>
      </dsp:txBody>
      <dsp:txXfrm>
        <a:off x="360401" y="4853456"/>
        <a:ext cx="2697879" cy="720000"/>
      </dsp:txXfrm>
    </dsp:sp>
    <dsp:sp modelId="{A37B1EF9-210D-4FCF-B677-09BCE17FA0E9}">
      <dsp:nvSpPr>
        <dsp:cNvPr id="0" name=""/>
        <dsp:cNvSpPr/>
      </dsp:nvSpPr>
      <dsp:spPr>
        <a:xfrm>
          <a:off x="4272326" y="3285606"/>
          <a:ext cx="1214045" cy="1214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DAE5A-E825-4D10-9C53-CE1D4A32BBFF}">
      <dsp:nvSpPr>
        <dsp:cNvPr id="0" name=""/>
        <dsp:cNvSpPr/>
      </dsp:nvSpPr>
      <dsp:spPr>
        <a:xfrm>
          <a:off x="3530409" y="4853456"/>
          <a:ext cx="26978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Google Analytics</a:t>
          </a:r>
          <a:endParaRPr lang="en-US" sz="2300" kern="1200"/>
        </a:p>
      </dsp:txBody>
      <dsp:txXfrm>
        <a:off x="3530409" y="4853456"/>
        <a:ext cx="2697879"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D4ED8-6359-4FE0-BD1D-AA36BFF2D0D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F0329-C07F-47BE-ADA1-49CA6EDCDF1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560AF6-91F8-40B8-BA2D-D07A32FDBD9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dirty="0"/>
            <a:t>Use of high level </a:t>
          </a:r>
          <a:r>
            <a:rPr lang="en-US" sz="2400" kern="1200" dirty="0" err="1"/>
            <a:t>informations</a:t>
          </a:r>
          <a:r>
            <a:rPr lang="en-US" sz="2400" kern="1200" dirty="0"/>
            <a:t>.</a:t>
          </a:r>
        </a:p>
      </dsp:txBody>
      <dsp:txXfrm>
        <a:off x="1941716" y="718"/>
        <a:ext cx="4571887" cy="1681139"/>
      </dsp:txXfrm>
    </dsp:sp>
    <dsp:sp modelId="{82CE9BD5-2CD7-4572-BED9-8E8FCCAF72F5}">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4EBB5-FA00-423C-B6AB-BF6985BA4EC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DFFAC9-8819-4B38-B84D-A8B2F4EAE43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a:t>Some incoming product backlog changed from low to high as per discussion with the client.</a:t>
          </a:r>
        </a:p>
      </dsp:txBody>
      <dsp:txXfrm>
        <a:off x="1941716" y="2102143"/>
        <a:ext cx="4571887" cy="1681139"/>
      </dsp:txXfrm>
    </dsp:sp>
    <dsp:sp modelId="{F7EB4ECE-A450-44FA-9EF1-4EBED4FD6CA7}">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9C66C-75CA-459E-8FDA-0DEE628CC0C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CC0BE9-C3BA-4D50-A636-7D3A1226985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066800">
            <a:lnSpc>
              <a:spcPct val="90000"/>
            </a:lnSpc>
            <a:spcBef>
              <a:spcPct val="0"/>
            </a:spcBef>
            <a:spcAft>
              <a:spcPct val="35000"/>
            </a:spcAft>
            <a:buNone/>
          </a:pPr>
          <a:r>
            <a:rPr lang="en-US" sz="2400" kern="1200"/>
            <a:t>Clients impressed with the project.</a:t>
          </a:r>
        </a:p>
      </dsp:txBody>
      <dsp:txXfrm>
        <a:off x="1941716" y="4203567"/>
        <a:ext cx="4571887" cy="16811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640FF-66F6-42E6-98C4-FE64B573B100}">
      <dsp:nvSpPr>
        <dsp:cNvPr id="0" name=""/>
        <dsp:cNvSpPr/>
      </dsp:nvSpPr>
      <dsp:spPr>
        <a:xfrm>
          <a:off x="1148270" y="37400"/>
          <a:ext cx="1441125" cy="1441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73113-62B9-4D23-AF8F-5E0EA985906D}">
      <dsp:nvSpPr>
        <dsp:cNvPr id="0" name=""/>
        <dsp:cNvSpPr/>
      </dsp:nvSpPr>
      <dsp:spPr>
        <a:xfrm>
          <a:off x="1455395" y="344525"/>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2336D-1DC1-4441-92D8-E9028EC53532}">
      <dsp:nvSpPr>
        <dsp:cNvPr id="0" name=""/>
        <dsp:cNvSpPr/>
      </dsp:nvSpPr>
      <dsp:spPr>
        <a:xfrm>
          <a:off x="687583" y="1927400"/>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Discussion of future work through meeting.</a:t>
          </a:r>
        </a:p>
      </dsp:txBody>
      <dsp:txXfrm>
        <a:off x="687583" y="1927400"/>
        <a:ext cx="2362500" cy="720000"/>
      </dsp:txXfrm>
    </dsp:sp>
    <dsp:sp modelId="{1E67BF46-54F8-424C-9DCE-A3BFC93CEE8F}">
      <dsp:nvSpPr>
        <dsp:cNvPr id="0" name=""/>
        <dsp:cNvSpPr/>
      </dsp:nvSpPr>
      <dsp:spPr>
        <a:xfrm>
          <a:off x="3924208" y="37400"/>
          <a:ext cx="1441125" cy="1441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D7120-2CA2-43F1-8720-42EA7321D939}">
      <dsp:nvSpPr>
        <dsp:cNvPr id="0" name=""/>
        <dsp:cNvSpPr/>
      </dsp:nvSpPr>
      <dsp:spPr>
        <a:xfrm>
          <a:off x="4231333" y="344525"/>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0815CB-B6EE-4732-8267-F8BD2BE82091}">
      <dsp:nvSpPr>
        <dsp:cNvPr id="0" name=""/>
        <dsp:cNvSpPr/>
      </dsp:nvSpPr>
      <dsp:spPr>
        <a:xfrm>
          <a:off x="3463520" y="1927400"/>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Maintain</a:t>
          </a:r>
          <a:r>
            <a:rPr lang="en-US" sz="1500" kern="1200" baseline="0" dirty="0"/>
            <a:t> the website</a:t>
          </a:r>
          <a:endParaRPr lang="en-US" sz="1500" kern="1200" dirty="0"/>
        </a:p>
      </dsp:txBody>
      <dsp:txXfrm>
        <a:off x="3463520" y="1927400"/>
        <a:ext cx="2362500" cy="720000"/>
      </dsp:txXfrm>
    </dsp:sp>
    <dsp:sp modelId="{0A358AE2-65AC-42F5-A161-78787708EB0D}">
      <dsp:nvSpPr>
        <dsp:cNvPr id="0" name=""/>
        <dsp:cNvSpPr/>
      </dsp:nvSpPr>
      <dsp:spPr>
        <a:xfrm>
          <a:off x="2536239" y="3238025"/>
          <a:ext cx="1441125" cy="1441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70379-4EAB-46DC-92BD-98F65AB5564E}">
      <dsp:nvSpPr>
        <dsp:cNvPr id="0" name=""/>
        <dsp:cNvSpPr/>
      </dsp:nvSpPr>
      <dsp:spPr>
        <a:xfrm>
          <a:off x="2843364" y="3545150"/>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F12F44-36E4-4787-AC48-79844B02DAA7}">
      <dsp:nvSpPr>
        <dsp:cNvPr id="0" name=""/>
        <dsp:cNvSpPr/>
      </dsp:nvSpPr>
      <dsp:spPr>
        <a:xfrm>
          <a:off x="2075551" y="5128025"/>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Exploration of new ideas to improve the project.</a:t>
          </a:r>
        </a:p>
      </dsp:txBody>
      <dsp:txXfrm>
        <a:off x="2075551" y="5128025"/>
        <a:ext cx="23625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CFF7-C896-42C6-BA08-94748021D4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92E81D0-B540-40B6-A7F9-9294107AC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A2700D5-F04F-4DFA-8E68-7658709ED5CF}"/>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1305DD6D-B727-449D-8868-D9474DA5C9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9AA105F-9C70-4181-A14B-6E6E06843860}"/>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129259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14C3-185E-4A87-AF61-83E39B53DE7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D60D634-5001-4436-B59A-F6FAECA5B1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9A281A-E7D7-4FF6-84D6-45246F3A7E3F}"/>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88827091-B81E-4891-B364-5A9C255DFA0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17EFE3-92D1-44B9-A098-1A5BCEF492AB}"/>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406220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798F42-BA7D-4AB7-AA9F-A4686157C0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255153E-69C3-4780-904B-2D914D3B3F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F0ED7E3-B079-47D1-8EDC-0608CF8F3C96}"/>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57DBF22F-2BF4-4748-B622-49EEE94764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EF4678-6762-4B16-B2D6-8EF270D2C58E}"/>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2230282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D83-7D65-4E0E-A227-EB8FA628B6B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DB12FC8-A25F-4EC4-BF5D-0B35E5A496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122688-89A0-48DA-BE50-E3D05FC99C6D}"/>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527E470D-8F5F-4D4A-9DB6-B1276C2718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999F0F-AB3D-43C0-9FA1-34DFE716A813}"/>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3502933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52F3-1D25-4D64-840E-057891A4B9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3C52A33-8D69-4BD0-92CE-2749C332D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CD745-2F0E-47C1-9EE8-1DC73D9B1A01}"/>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86B437E8-2CB2-4F5B-88B3-52A0758694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BC0DCB-F536-481A-8168-A9572E90067E}"/>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239277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1E0F-2FAC-4306-A399-D9B277067B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AD32DF4-5C55-4232-BAF1-18ACE2F27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9A6126F-DC7D-46A1-BACF-5F53D5B13E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74F489C-DE72-4D4D-9626-D87F83F67148}"/>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6" name="Footer Placeholder 5">
            <a:extLst>
              <a:ext uri="{FF2B5EF4-FFF2-40B4-BE49-F238E27FC236}">
                <a16:creationId xmlns:a16="http://schemas.microsoft.com/office/drawing/2014/main" id="{4F83BA43-B18F-4ADE-9AC4-127BD13A557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AC1E39-18C1-4718-B846-695D4B7900EE}"/>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307716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5910-862A-473B-8E61-80BF89B739D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204EC59-9DE2-4A0D-A58D-48455EE70C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9DE47C-D54D-499F-97D5-3C115A5F6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8394221-A0DC-4586-B4CB-A9FFBB793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333B1-FB20-4B5A-8086-CBD3D3B334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3A88095-5EA3-4DF6-AC0C-4EBF6ED2E062}"/>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8" name="Footer Placeholder 7">
            <a:extLst>
              <a:ext uri="{FF2B5EF4-FFF2-40B4-BE49-F238E27FC236}">
                <a16:creationId xmlns:a16="http://schemas.microsoft.com/office/drawing/2014/main" id="{5416F0A7-8F63-4607-8DD3-80DB146AB0F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BB0FDCD-F0E1-4D7A-BDF1-9C38133AA15E}"/>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130271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7353-2FDC-4AE8-B0AB-91414FA3E1A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99FC463-E883-4CCD-BA15-0B1884AA45B7}"/>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4" name="Footer Placeholder 3">
            <a:extLst>
              <a:ext uri="{FF2B5EF4-FFF2-40B4-BE49-F238E27FC236}">
                <a16:creationId xmlns:a16="http://schemas.microsoft.com/office/drawing/2014/main" id="{BD7B093F-F058-453B-9E6B-F82FFF95A15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BAC81FE-AFB9-4E5E-BB53-592A4FEF819D}"/>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207229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B6380-BC79-49E6-A1D3-0C8F52673927}"/>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3" name="Footer Placeholder 2">
            <a:extLst>
              <a:ext uri="{FF2B5EF4-FFF2-40B4-BE49-F238E27FC236}">
                <a16:creationId xmlns:a16="http://schemas.microsoft.com/office/drawing/2014/main" id="{7F197636-26F5-4C48-9247-EDE8001CD29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6CA032B-3511-40AF-AFFC-62AB67F04993}"/>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1109620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7CC3C-DBD7-4F13-AA2D-70DF20591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5946337-3B37-4F95-8219-BB1DFE2EA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1D25DAA-FAC8-4232-AF96-B19F0586B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56C7B-ABDD-47C2-8F3E-8D431F6F615E}"/>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6" name="Footer Placeholder 5">
            <a:extLst>
              <a:ext uri="{FF2B5EF4-FFF2-40B4-BE49-F238E27FC236}">
                <a16:creationId xmlns:a16="http://schemas.microsoft.com/office/drawing/2014/main" id="{31A16951-F9C0-4FFB-9956-3E0A827B68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E38E2-5500-432C-A8D8-B980EA40B24D}"/>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410644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C77C-B943-45DE-96EA-690F1874A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BE20D64-70DF-4EEC-A106-6D0E4F885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EA23FE6-55AD-43D0-A724-32CB156AD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E27A8-E313-42D1-B11F-8D5E23DE2BFA}"/>
              </a:ext>
            </a:extLst>
          </p:cNvPr>
          <p:cNvSpPr>
            <a:spLocks noGrp="1"/>
          </p:cNvSpPr>
          <p:nvPr>
            <p:ph type="dt" sz="half" idx="10"/>
          </p:nvPr>
        </p:nvSpPr>
        <p:spPr/>
        <p:txBody>
          <a:bodyPr/>
          <a:lstStyle/>
          <a:p>
            <a:fld id="{026B7EE3-212A-498D-8D75-FCD0D45D1DC6}" type="datetimeFigureOut">
              <a:rPr lang="en-AU" smtClean="0"/>
              <a:t>9/06/2020</a:t>
            </a:fld>
            <a:endParaRPr lang="en-AU"/>
          </a:p>
        </p:txBody>
      </p:sp>
      <p:sp>
        <p:nvSpPr>
          <p:cNvPr id="6" name="Footer Placeholder 5">
            <a:extLst>
              <a:ext uri="{FF2B5EF4-FFF2-40B4-BE49-F238E27FC236}">
                <a16:creationId xmlns:a16="http://schemas.microsoft.com/office/drawing/2014/main" id="{C60FDE9B-3566-4B09-9471-4E61785078A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DF543F-6499-49A6-BE26-9DFB35257D17}"/>
              </a:ext>
            </a:extLst>
          </p:cNvPr>
          <p:cNvSpPr>
            <a:spLocks noGrp="1"/>
          </p:cNvSpPr>
          <p:nvPr>
            <p:ph type="sldNum" sz="quarter" idx="12"/>
          </p:nvPr>
        </p:nvSpPr>
        <p:spPr/>
        <p:txBody>
          <a:bodyPr/>
          <a:lstStyle/>
          <a:p>
            <a:fld id="{CCB3FEBD-05CA-4DAA-8DEC-2A66BE5FCBBC}" type="slidenum">
              <a:rPr lang="en-AU" smtClean="0"/>
              <a:t>‹#›</a:t>
            </a:fld>
            <a:endParaRPr lang="en-AU"/>
          </a:p>
        </p:txBody>
      </p:sp>
    </p:spTree>
    <p:extLst>
      <p:ext uri="{BB962C8B-B14F-4D97-AF65-F5344CB8AC3E}">
        <p14:creationId xmlns:p14="http://schemas.microsoft.com/office/powerpoint/2010/main" val="170219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B6A53B-8FC2-43BB-B4F2-0E32AA4E9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6263DAE-5862-4767-AE87-10BC1AC70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1CC73F-EC3C-4912-A124-6720F6DB76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6B7EE3-212A-498D-8D75-FCD0D45D1DC6}" type="datetimeFigureOut">
              <a:rPr lang="en-AU" smtClean="0"/>
              <a:t>9/06/2020</a:t>
            </a:fld>
            <a:endParaRPr lang="en-AU"/>
          </a:p>
        </p:txBody>
      </p:sp>
      <p:sp>
        <p:nvSpPr>
          <p:cNvPr id="5" name="Footer Placeholder 4">
            <a:extLst>
              <a:ext uri="{FF2B5EF4-FFF2-40B4-BE49-F238E27FC236}">
                <a16:creationId xmlns:a16="http://schemas.microsoft.com/office/drawing/2014/main" id="{4D1AC608-78E2-43CC-8237-5B1A23FB32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122751D-282B-4AB6-9E34-55D87C663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3FEBD-05CA-4DAA-8DEC-2A66BE5FCBBC}" type="slidenum">
              <a:rPr lang="en-AU" smtClean="0"/>
              <a:t>‹#›</a:t>
            </a:fld>
            <a:endParaRPr lang="en-AU"/>
          </a:p>
        </p:txBody>
      </p:sp>
    </p:spTree>
    <p:extLst>
      <p:ext uri="{BB962C8B-B14F-4D97-AF65-F5344CB8AC3E}">
        <p14:creationId xmlns:p14="http://schemas.microsoft.com/office/powerpoint/2010/main" val="2537515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3DE8B3-F25C-4978-8BC9-079078E40649}"/>
              </a:ext>
            </a:extLst>
          </p:cNvPr>
          <p:cNvSpPr>
            <a:spLocks noGrp="1"/>
          </p:cNvSpPr>
          <p:nvPr>
            <p:ph type="ctrTitle"/>
          </p:nvPr>
        </p:nvSpPr>
        <p:spPr>
          <a:xfrm>
            <a:off x="3045368" y="2043663"/>
            <a:ext cx="6105194" cy="2031055"/>
          </a:xfrm>
        </p:spPr>
        <p:txBody>
          <a:bodyPr>
            <a:normAutofit/>
          </a:bodyPr>
          <a:lstStyle/>
          <a:p>
            <a:r>
              <a:rPr lang="en-US">
                <a:solidFill>
                  <a:srgbClr val="FFFFFF"/>
                </a:solidFill>
              </a:rPr>
              <a:t>PROJECT-2</a:t>
            </a:r>
            <a:endParaRPr lang="en-AU">
              <a:solidFill>
                <a:srgbClr val="FFFFFF"/>
              </a:solidFill>
            </a:endParaRPr>
          </a:p>
        </p:txBody>
      </p:sp>
      <p:sp>
        <p:nvSpPr>
          <p:cNvPr id="3" name="Subtitle 2">
            <a:extLst>
              <a:ext uri="{FF2B5EF4-FFF2-40B4-BE49-F238E27FC236}">
                <a16:creationId xmlns:a16="http://schemas.microsoft.com/office/drawing/2014/main" id="{1DB21177-0247-4874-A139-7F17FAE252DD}"/>
              </a:ext>
            </a:extLst>
          </p:cNvPr>
          <p:cNvSpPr>
            <a:spLocks noGrp="1"/>
          </p:cNvSpPr>
          <p:nvPr>
            <p:ph type="subTitle" idx="1"/>
          </p:nvPr>
        </p:nvSpPr>
        <p:spPr>
          <a:xfrm>
            <a:off x="3045368" y="4074718"/>
            <a:ext cx="6105194" cy="682079"/>
          </a:xfrm>
        </p:spPr>
        <p:txBody>
          <a:bodyPr>
            <a:normAutofit/>
          </a:bodyPr>
          <a:lstStyle/>
          <a:p>
            <a:r>
              <a:rPr lang="en-US" sz="2000" dirty="0">
                <a:solidFill>
                  <a:srgbClr val="FFFFFF"/>
                </a:solidFill>
              </a:rPr>
              <a:t>Final</a:t>
            </a:r>
            <a:br>
              <a:rPr lang="en-US" sz="2000" dirty="0">
                <a:solidFill>
                  <a:srgbClr val="FFFFFF"/>
                </a:solidFill>
              </a:rPr>
            </a:br>
            <a:r>
              <a:rPr lang="en-US" sz="2000" dirty="0">
                <a:solidFill>
                  <a:srgbClr val="FFFFFF"/>
                </a:solidFill>
              </a:rPr>
              <a:t>Presentation</a:t>
            </a:r>
            <a:endParaRPr lang="en-AU" sz="2000" dirty="0">
              <a:solidFill>
                <a:srgbClr val="FFFFFF"/>
              </a:solidFill>
            </a:endParaRPr>
          </a:p>
        </p:txBody>
      </p:sp>
    </p:spTree>
    <p:extLst>
      <p:ext uri="{BB962C8B-B14F-4D97-AF65-F5344CB8AC3E}">
        <p14:creationId xmlns:p14="http://schemas.microsoft.com/office/powerpoint/2010/main" val="2974255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D5916-A025-2E4A-AFCF-A43D8723275E}"/>
              </a:ext>
            </a:extLst>
          </p:cNvPr>
          <p:cNvSpPr>
            <a:spLocks noGrp="1"/>
          </p:cNvSpPr>
          <p:nvPr>
            <p:ph type="title"/>
          </p:nvPr>
        </p:nvSpPr>
        <p:spPr>
          <a:xfrm>
            <a:off x="707011" y="365760"/>
            <a:ext cx="10765410" cy="1207269"/>
          </a:xfrm>
        </p:spPr>
        <p:txBody>
          <a:bodyPr vert="horz" lIns="91440" tIns="45720" rIns="91440" bIns="45720" rtlCol="0" anchor="b">
            <a:normAutofit/>
          </a:bodyPr>
          <a:lstStyle/>
          <a:p>
            <a:pPr algn="ctr"/>
            <a:r>
              <a:rPr lang="en-US" sz="6000" kern="1200">
                <a:solidFill>
                  <a:srgbClr val="FFFFFF"/>
                </a:solidFill>
                <a:latin typeface="+mj-lt"/>
                <a:ea typeface="+mj-ea"/>
                <a:cs typeface="+mj-cs"/>
              </a:rPr>
              <a:t>Sprint 1 - User stories</a:t>
            </a:r>
          </a:p>
        </p:txBody>
      </p:sp>
      <p:graphicFrame>
        <p:nvGraphicFramePr>
          <p:cNvPr id="4" name="Content Placeholder 3">
            <a:extLst>
              <a:ext uri="{FF2B5EF4-FFF2-40B4-BE49-F238E27FC236}">
                <a16:creationId xmlns:a16="http://schemas.microsoft.com/office/drawing/2014/main" id="{1E4E3E64-4C09-2942-BD2F-F122C38F61EE}"/>
              </a:ext>
            </a:extLst>
          </p:cNvPr>
          <p:cNvGraphicFramePr>
            <a:graphicFrameLocks noGrp="1"/>
          </p:cNvGraphicFramePr>
          <p:nvPr>
            <p:ph idx="1"/>
            <p:extLst>
              <p:ext uri="{D42A27DB-BD31-4B8C-83A1-F6EECF244321}">
                <p14:modId xmlns:p14="http://schemas.microsoft.com/office/powerpoint/2010/main" val="1946672119"/>
              </p:ext>
            </p:extLst>
          </p:nvPr>
        </p:nvGraphicFramePr>
        <p:xfrm>
          <a:off x="650449" y="3039208"/>
          <a:ext cx="10901471" cy="3085259"/>
        </p:xfrm>
        <a:graphic>
          <a:graphicData uri="http://schemas.openxmlformats.org/drawingml/2006/table">
            <a:tbl>
              <a:tblPr firstRow="1" firstCol="1" bandRow="1">
                <a:tableStyleId>{3B4B98B0-60AC-42C2-AFA5-B58CD77FA1E5}</a:tableStyleId>
              </a:tblPr>
              <a:tblGrid>
                <a:gridCol w="10901471">
                  <a:extLst>
                    <a:ext uri="{9D8B030D-6E8A-4147-A177-3AD203B41FA5}">
                      <a16:colId xmlns:a16="http://schemas.microsoft.com/office/drawing/2014/main" val="943331038"/>
                    </a:ext>
                  </a:extLst>
                </a:gridCol>
              </a:tblGrid>
              <a:tr h="929581">
                <a:tc>
                  <a:txBody>
                    <a:bodyPr/>
                    <a:lstStyle/>
                    <a:p>
                      <a:pPr algn="l" fontAlgn="t">
                        <a:lnSpc>
                          <a:spcPct val="107000"/>
                        </a:lnSpc>
                        <a:spcBef>
                          <a:spcPts val="0"/>
                        </a:spcBef>
                        <a:spcAft>
                          <a:spcPts val="0"/>
                        </a:spcAft>
                      </a:pPr>
                      <a:r>
                        <a:rPr lang="en-AU" sz="1800" b="1" u="none" strike="noStrike">
                          <a:effectLst/>
                        </a:rPr>
                        <a:t>US2: </a:t>
                      </a:r>
                      <a:r>
                        <a:rPr lang="en-AU" sz="1800" b="0" u="none" strike="noStrike">
                          <a:effectLst/>
                        </a:rPr>
                        <a:t>As a staffing manager, I want to get an option for people to send resumes in website so that I can recruit new workers. </a:t>
                      </a:r>
                      <a:endParaRPr lang="en-AU" sz="2900" b="0" u="none" strike="noStrike">
                        <a:effectLst/>
                      </a:endParaRPr>
                    </a:p>
                    <a:p>
                      <a:pPr algn="ctr" fontAlgn="t">
                        <a:lnSpc>
                          <a:spcPct val="107000"/>
                        </a:lnSpc>
                        <a:spcBef>
                          <a:spcPts val="0"/>
                        </a:spcBef>
                        <a:spcAft>
                          <a:spcPts val="0"/>
                        </a:spcAft>
                      </a:pPr>
                      <a:r>
                        <a:rPr lang="en-AU" sz="1800" b="0" u="none" strike="noStrike">
                          <a:effectLst/>
                        </a:rPr>
                        <a:t> </a:t>
                      </a:r>
                      <a:endParaRPr lang="en-AU" sz="2900" b="0" i="0" u="none" strike="noStrike">
                        <a:effectLst/>
                        <a:latin typeface="Arial" panose="020B0604020202020204" pitchFamily="34" charset="0"/>
                      </a:endParaRPr>
                    </a:p>
                  </a:txBody>
                  <a:tcPr marL="110452" marR="110452" marT="15341" marB="0"/>
                </a:tc>
                <a:extLst>
                  <a:ext uri="{0D108BD9-81ED-4DB2-BD59-A6C34878D82A}">
                    <a16:rowId xmlns:a16="http://schemas.microsoft.com/office/drawing/2014/main" val="3646860873"/>
                  </a:ext>
                </a:extLst>
              </a:tr>
              <a:tr h="826483">
                <a:tc>
                  <a:txBody>
                    <a:bodyPr/>
                    <a:lstStyle/>
                    <a:p>
                      <a:pPr algn="l" fontAlgn="t">
                        <a:lnSpc>
                          <a:spcPct val="107000"/>
                        </a:lnSpc>
                        <a:spcBef>
                          <a:spcPts val="0"/>
                        </a:spcBef>
                        <a:spcAft>
                          <a:spcPts val="0"/>
                        </a:spcAft>
                      </a:pPr>
                      <a:r>
                        <a:rPr lang="en-AU" sz="1800" b="1" u="none" strike="noStrike">
                          <a:effectLst/>
                        </a:rPr>
                        <a:t>US5.</a:t>
                      </a:r>
                      <a:r>
                        <a:rPr lang="en-AU" sz="1800" b="0" u="none" strike="noStrike">
                          <a:effectLst/>
                        </a:rPr>
                        <a:t> As a user, I want contact</a:t>
                      </a:r>
                      <a:r>
                        <a:rPr lang="en-AU" sz="2900" b="0" u="none" strike="noStrike">
                          <a:effectLst/>
                        </a:rPr>
                        <a:t> </a:t>
                      </a:r>
                      <a:r>
                        <a:rPr lang="en-AU" sz="1800" b="0" u="none" strike="noStrike">
                          <a:effectLst/>
                        </a:rPr>
                        <a:t>details of a company in the</a:t>
                      </a:r>
                      <a:r>
                        <a:rPr lang="en-AU" sz="2900" b="0" u="none" strike="noStrike">
                          <a:effectLst/>
                        </a:rPr>
                        <a:t> </a:t>
                      </a:r>
                      <a:r>
                        <a:rPr lang="en-AU" sz="1800" b="0" u="none" strike="noStrike">
                          <a:effectLst/>
                        </a:rPr>
                        <a:t>Website so that I can contact them whenever needed.</a:t>
                      </a:r>
                      <a:endParaRPr lang="en-AU" sz="2900" b="0" i="0" u="none" strike="noStrike">
                        <a:effectLst/>
                        <a:latin typeface="Arial" panose="020B0604020202020204" pitchFamily="34" charset="0"/>
                      </a:endParaRPr>
                    </a:p>
                  </a:txBody>
                  <a:tcPr marL="110452" marR="110452" marT="15341" marB="0"/>
                </a:tc>
                <a:extLst>
                  <a:ext uri="{0D108BD9-81ED-4DB2-BD59-A6C34878D82A}">
                    <a16:rowId xmlns:a16="http://schemas.microsoft.com/office/drawing/2014/main" val="1967107180"/>
                  </a:ext>
                </a:extLst>
              </a:tr>
              <a:tr h="637671">
                <a:tc>
                  <a:txBody>
                    <a:bodyPr/>
                    <a:lstStyle/>
                    <a:p>
                      <a:pPr algn="l" fontAlgn="t">
                        <a:lnSpc>
                          <a:spcPct val="107000"/>
                        </a:lnSpc>
                        <a:spcBef>
                          <a:spcPts val="0"/>
                        </a:spcBef>
                        <a:spcAft>
                          <a:spcPts val="0"/>
                        </a:spcAft>
                      </a:pPr>
                      <a:r>
                        <a:rPr lang="en-AU" sz="1800" b="1" u="none" strike="noStrike">
                          <a:effectLst/>
                        </a:rPr>
                        <a:t>US14</a:t>
                      </a:r>
                      <a:r>
                        <a:rPr lang="en-AU" sz="1800" b="0" u="none" strike="noStrike">
                          <a:effectLst/>
                        </a:rPr>
                        <a:t>.As a user, I want the website to be flexible so that I can select the works according to my interest and availability.</a:t>
                      </a:r>
                      <a:endParaRPr lang="en-AU" sz="2900" b="0" i="0" u="none" strike="noStrike">
                        <a:effectLst/>
                        <a:latin typeface="Arial" panose="020B0604020202020204" pitchFamily="34" charset="0"/>
                      </a:endParaRPr>
                    </a:p>
                  </a:txBody>
                  <a:tcPr marL="110452" marR="110452" marT="15341" marB="0"/>
                </a:tc>
                <a:extLst>
                  <a:ext uri="{0D108BD9-81ED-4DB2-BD59-A6C34878D82A}">
                    <a16:rowId xmlns:a16="http://schemas.microsoft.com/office/drawing/2014/main" val="2212035992"/>
                  </a:ext>
                </a:extLst>
              </a:tr>
              <a:tr h="345762">
                <a:tc>
                  <a:txBody>
                    <a:bodyPr/>
                    <a:lstStyle/>
                    <a:p>
                      <a:pPr algn="l" fontAlgn="t">
                        <a:lnSpc>
                          <a:spcPct val="107000"/>
                        </a:lnSpc>
                        <a:spcBef>
                          <a:spcPts val="0"/>
                        </a:spcBef>
                        <a:spcAft>
                          <a:spcPts val="0"/>
                        </a:spcAft>
                      </a:pPr>
                      <a:r>
                        <a:rPr lang="en-AU" sz="1800" b="1" u="none" strike="noStrike">
                          <a:effectLst/>
                        </a:rPr>
                        <a:t>US4.</a:t>
                      </a:r>
                      <a:r>
                        <a:rPr lang="en-AU" sz="1800" b="0" u="none" strike="noStrike">
                          <a:effectLst/>
                        </a:rPr>
                        <a:t> As a user, I want a membership option so that the price will be cheaper for regular customer</a:t>
                      </a:r>
                      <a:endParaRPr lang="en-AU" sz="2900" b="0" i="0" u="none" strike="noStrike">
                        <a:effectLst/>
                        <a:latin typeface="Arial" panose="020B0604020202020204" pitchFamily="34" charset="0"/>
                      </a:endParaRPr>
                    </a:p>
                  </a:txBody>
                  <a:tcPr marL="110452" marR="110452" marT="15341" marB="0"/>
                </a:tc>
                <a:extLst>
                  <a:ext uri="{0D108BD9-81ED-4DB2-BD59-A6C34878D82A}">
                    <a16:rowId xmlns:a16="http://schemas.microsoft.com/office/drawing/2014/main" val="3533386869"/>
                  </a:ext>
                </a:extLst>
              </a:tr>
              <a:tr h="345762">
                <a:tc>
                  <a:txBody>
                    <a:bodyPr/>
                    <a:lstStyle/>
                    <a:p>
                      <a:pPr algn="l" fontAlgn="t">
                        <a:lnSpc>
                          <a:spcPct val="107000"/>
                        </a:lnSpc>
                        <a:spcBef>
                          <a:spcPts val="0"/>
                        </a:spcBef>
                        <a:spcAft>
                          <a:spcPts val="0"/>
                        </a:spcAft>
                      </a:pPr>
                      <a:r>
                        <a:rPr lang="en-AU" sz="1800" b="1" u="none" strike="noStrike">
                          <a:effectLst/>
                        </a:rPr>
                        <a:t>US1:</a:t>
                      </a:r>
                      <a:r>
                        <a:rPr lang="en-AU" sz="1800" b="0" u="none" strike="noStrike">
                          <a:effectLst/>
                        </a:rPr>
                        <a:t> As a user I want an emergency booking system so that they can provide services anytime.</a:t>
                      </a:r>
                      <a:endParaRPr lang="en-AU" sz="2900" b="0" i="0" u="none" strike="noStrike">
                        <a:effectLst/>
                        <a:latin typeface="Arial" panose="020B0604020202020204" pitchFamily="34" charset="0"/>
                      </a:endParaRPr>
                    </a:p>
                  </a:txBody>
                  <a:tcPr marL="110452" marR="110452" marT="15341" marB="0"/>
                </a:tc>
                <a:extLst>
                  <a:ext uri="{0D108BD9-81ED-4DB2-BD59-A6C34878D82A}">
                    <a16:rowId xmlns:a16="http://schemas.microsoft.com/office/drawing/2014/main" val="3178491232"/>
                  </a:ext>
                </a:extLst>
              </a:tr>
            </a:tbl>
          </a:graphicData>
        </a:graphic>
      </p:graphicFrame>
    </p:spTree>
    <p:extLst>
      <p:ext uri="{BB962C8B-B14F-4D97-AF65-F5344CB8AC3E}">
        <p14:creationId xmlns:p14="http://schemas.microsoft.com/office/powerpoint/2010/main" val="42486992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 Code for Contact form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3258" y="2095500"/>
            <a:ext cx="5735958" cy="3695700"/>
          </a:xfrm>
        </p:spPr>
      </p:pic>
    </p:spTree>
    <p:extLst>
      <p:ext uri="{BB962C8B-B14F-4D97-AF65-F5344CB8AC3E}">
        <p14:creationId xmlns:p14="http://schemas.microsoft.com/office/powerpoint/2010/main" val="13717858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HTML code for sending email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3251" y="2095500"/>
            <a:ext cx="5295973" cy="3695700"/>
          </a:xfrm>
        </p:spPr>
      </p:pic>
    </p:spTree>
    <p:extLst>
      <p:ext uri="{BB962C8B-B14F-4D97-AF65-F5344CB8AC3E}">
        <p14:creationId xmlns:p14="http://schemas.microsoft.com/office/powerpoint/2010/main" val="23390075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Adding a Google Map to our Website code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6528" y="2095500"/>
            <a:ext cx="7169418" cy="3695700"/>
          </a:xfrm>
        </p:spPr>
      </p:pic>
    </p:spTree>
    <p:extLst>
      <p:ext uri="{BB962C8B-B14F-4D97-AF65-F5344CB8AC3E}">
        <p14:creationId xmlns:p14="http://schemas.microsoft.com/office/powerpoint/2010/main" val="694435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BB2D-4656-2A46-BD41-6176CD62E9EC}"/>
              </a:ext>
            </a:extLst>
          </p:cNvPr>
          <p:cNvSpPr>
            <a:spLocks noGrp="1"/>
          </p:cNvSpPr>
          <p:nvPr>
            <p:ph type="title"/>
          </p:nvPr>
        </p:nvSpPr>
        <p:spPr/>
        <p:txBody>
          <a:bodyPr/>
          <a:lstStyle/>
          <a:p>
            <a:r>
              <a:rPr lang="en-US" dirty="0"/>
              <a:t>Booking Appointment</a:t>
            </a:r>
          </a:p>
        </p:txBody>
      </p:sp>
      <p:pic>
        <p:nvPicPr>
          <p:cNvPr id="4" name="Content Placeholder 3">
            <a:extLst>
              <a:ext uri="{FF2B5EF4-FFF2-40B4-BE49-F238E27FC236}">
                <a16:creationId xmlns:a16="http://schemas.microsoft.com/office/drawing/2014/main" id="{5672B9F1-4597-B749-9DDF-30ADA487AFB1}"/>
              </a:ext>
            </a:extLst>
          </p:cNvPr>
          <p:cNvPicPr>
            <a:picLocks noGrp="1" noChangeAspect="1"/>
          </p:cNvPicPr>
          <p:nvPr>
            <p:ph idx="1"/>
          </p:nvPr>
        </p:nvPicPr>
        <p:blipFill>
          <a:blip r:embed="rId2"/>
          <a:stretch>
            <a:fillRect/>
          </a:stretch>
        </p:blipFill>
        <p:spPr>
          <a:xfrm>
            <a:off x="1279381" y="2261754"/>
            <a:ext cx="9622587" cy="3695700"/>
          </a:xfrm>
          <a:prstGeom prst="rect">
            <a:avLst/>
          </a:prstGeom>
        </p:spPr>
      </p:pic>
    </p:spTree>
    <p:extLst>
      <p:ext uri="{BB962C8B-B14F-4D97-AF65-F5344CB8AC3E}">
        <p14:creationId xmlns:p14="http://schemas.microsoft.com/office/powerpoint/2010/main" val="39999719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326D-9646-8D46-BF0A-8A20603E3D40}"/>
              </a:ext>
            </a:extLst>
          </p:cNvPr>
          <p:cNvSpPr>
            <a:spLocks noGrp="1"/>
          </p:cNvSpPr>
          <p:nvPr>
            <p:ph type="title"/>
          </p:nvPr>
        </p:nvSpPr>
        <p:spPr/>
        <p:txBody>
          <a:bodyPr/>
          <a:lstStyle/>
          <a:p>
            <a:r>
              <a:rPr lang="en-US" dirty="0"/>
              <a:t>APPLICATION FORM</a:t>
            </a:r>
          </a:p>
        </p:txBody>
      </p:sp>
      <p:pic>
        <p:nvPicPr>
          <p:cNvPr id="4" name="Content Placeholder 3">
            <a:extLst>
              <a:ext uri="{FF2B5EF4-FFF2-40B4-BE49-F238E27FC236}">
                <a16:creationId xmlns:a16="http://schemas.microsoft.com/office/drawing/2014/main" id="{1BD6B5E0-66D2-7B40-895F-C0161EE8AE4C}"/>
              </a:ext>
            </a:extLst>
          </p:cNvPr>
          <p:cNvPicPr>
            <a:picLocks noGrp="1" noChangeAspect="1"/>
          </p:cNvPicPr>
          <p:nvPr>
            <p:ph idx="1"/>
          </p:nvPr>
        </p:nvPicPr>
        <p:blipFill>
          <a:blip r:embed="rId2"/>
          <a:stretch>
            <a:fillRect/>
          </a:stretch>
        </p:blipFill>
        <p:spPr>
          <a:xfrm>
            <a:off x="2212999" y="2095500"/>
            <a:ext cx="7756476" cy="3695700"/>
          </a:xfrm>
          <a:prstGeom prst="rect">
            <a:avLst/>
          </a:prstGeom>
        </p:spPr>
      </p:pic>
    </p:spTree>
    <p:extLst>
      <p:ext uri="{BB962C8B-B14F-4D97-AF65-F5344CB8AC3E}">
        <p14:creationId xmlns:p14="http://schemas.microsoft.com/office/powerpoint/2010/main" val="2208791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70AE-0690-E042-AC8F-56E5570F9661}"/>
              </a:ext>
            </a:extLst>
          </p:cNvPr>
          <p:cNvSpPr>
            <a:spLocks noGrp="1"/>
          </p:cNvSpPr>
          <p:nvPr>
            <p:ph type="title"/>
          </p:nvPr>
        </p:nvSpPr>
        <p:spPr/>
        <p:txBody>
          <a:bodyPr/>
          <a:lstStyle/>
          <a:p>
            <a:r>
              <a:rPr lang="en-US" dirty="0"/>
              <a:t>COMPANY LOCATION</a:t>
            </a:r>
          </a:p>
        </p:txBody>
      </p:sp>
      <p:pic>
        <p:nvPicPr>
          <p:cNvPr id="4" name="Content Placeholder 3">
            <a:extLst>
              <a:ext uri="{FF2B5EF4-FFF2-40B4-BE49-F238E27FC236}">
                <a16:creationId xmlns:a16="http://schemas.microsoft.com/office/drawing/2014/main" id="{2C048481-2357-2245-92C7-3144EA42E4B0}"/>
              </a:ext>
            </a:extLst>
          </p:cNvPr>
          <p:cNvPicPr>
            <a:picLocks noGrp="1" noChangeAspect="1"/>
          </p:cNvPicPr>
          <p:nvPr>
            <p:ph idx="1"/>
          </p:nvPr>
        </p:nvPicPr>
        <p:blipFill>
          <a:blip r:embed="rId2"/>
          <a:stretch>
            <a:fillRect/>
          </a:stretch>
        </p:blipFill>
        <p:spPr>
          <a:xfrm>
            <a:off x="2370529" y="2095500"/>
            <a:ext cx="7441416" cy="3695700"/>
          </a:xfrm>
          <a:prstGeom prst="rect">
            <a:avLst/>
          </a:prstGeom>
        </p:spPr>
      </p:pic>
    </p:spTree>
    <p:extLst>
      <p:ext uri="{BB962C8B-B14F-4D97-AF65-F5344CB8AC3E}">
        <p14:creationId xmlns:p14="http://schemas.microsoft.com/office/powerpoint/2010/main" val="34173344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092E-80EF-224E-B4BA-D4F896549EBC}"/>
              </a:ext>
            </a:extLst>
          </p:cNvPr>
          <p:cNvSpPr>
            <a:spLocks noGrp="1"/>
          </p:cNvSpPr>
          <p:nvPr>
            <p:ph type="title"/>
          </p:nvPr>
        </p:nvSpPr>
        <p:spPr/>
        <p:txBody>
          <a:bodyPr/>
          <a:lstStyle/>
          <a:p>
            <a:r>
              <a:rPr lang="en-US" dirty="0"/>
              <a:t>CONTACT FORM</a:t>
            </a:r>
          </a:p>
        </p:txBody>
      </p:sp>
      <p:pic>
        <p:nvPicPr>
          <p:cNvPr id="4" name="Content Placeholder 3">
            <a:extLst>
              <a:ext uri="{FF2B5EF4-FFF2-40B4-BE49-F238E27FC236}">
                <a16:creationId xmlns:a16="http://schemas.microsoft.com/office/drawing/2014/main" id="{EDF0F102-520E-AC47-BE85-AA2EB3BBEBD3}"/>
              </a:ext>
            </a:extLst>
          </p:cNvPr>
          <p:cNvPicPr>
            <a:picLocks noGrp="1" noChangeAspect="1"/>
          </p:cNvPicPr>
          <p:nvPr>
            <p:ph idx="1"/>
          </p:nvPr>
        </p:nvPicPr>
        <p:blipFill>
          <a:blip r:embed="rId2"/>
          <a:stretch>
            <a:fillRect/>
          </a:stretch>
        </p:blipFill>
        <p:spPr>
          <a:xfrm>
            <a:off x="2329130" y="2095500"/>
            <a:ext cx="7524214" cy="3695700"/>
          </a:xfrm>
          <a:prstGeom prst="rect">
            <a:avLst/>
          </a:prstGeom>
        </p:spPr>
      </p:pic>
    </p:spTree>
    <p:extLst>
      <p:ext uri="{BB962C8B-B14F-4D97-AF65-F5344CB8AC3E}">
        <p14:creationId xmlns:p14="http://schemas.microsoft.com/office/powerpoint/2010/main" val="25720962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9D5916-A025-2E4A-AFCF-A43D8723275E}"/>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Sprint 2 - User stories</a:t>
            </a:r>
          </a:p>
        </p:txBody>
      </p:sp>
      <p:sp>
        <p:nvSpPr>
          <p:cNvPr id="9" name="Content Placeholder 8">
            <a:extLst>
              <a:ext uri="{FF2B5EF4-FFF2-40B4-BE49-F238E27FC236}">
                <a16:creationId xmlns:a16="http://schemas.microsoft.com/office/drawing/2014/main" id="{EE23FA83-4DF2-4A50-854B-7AFFF188B440}"/>
              </a:ext>
            </a:extLst>
          </p:cNvPr>
          <p:cNvSpPr>
            <a:spLocks noGrp="1"/>
          </p:cNvSpPr>
          <p:nvPr>
            <p:ph idx="1"/>
          </p:nvPr>
        </p:nvSpPr>
        <p:spPr>
          <a:xfrm>
            <a:off x="6354871" y="2827419"/>
            <a:ext cx="5029200" cy="3227626"/>
          </a:xfrm>
        </p:spPr>
        <p:txBody>
          <a:bodyPr anchor="ctr">
            <a:normAutofit/>
          </a:bodyPr>
          <a:lstStyle/>
          <a:p>
            <a:r>
              <a:rPr lang="en-US" sz="1900" dirty="0">
                <a:solidFill>
                  <a:srgbClr val="000000"/>
                </a:solidFill>
              </a:rPr>
              <a:t>.</a:t>
            </a:r>
          </a:p>
        </p:txBody>
      </p:sp>
      <p:graphicFrame>
        <p:nvGraphicFramePr>
          <p:cNvPr id="7" name="Content Placeholder 3">
            <a:extLst>
              <a:ext uri="{FF2B5EF4-FFF2-40B4-BE49-F238E27FC236}">
                <a16:creationId xmlns:a16="http://schemas.microsoft.com/office/drawing/2014/main" id="{1E4E3E64-4C09-2942-BD2F-F122C38F61EE}"/>
              </a:ext>
            </a:extLst>
          </p:cNvPr>
          <p:cNvGraphicFramePr>
            <a:graphicFrameLocks/>
          </p:cNvGraphicFramePr>
          <p:nvPr/>
        </p:nvGraphicFramePr>
        <p:xfrm>
          <a:off x="804671" y="2936657"/>
          <a:ext cx="4954693" cy="3145688"/>
        </p:xfrm>
        <a:graphic>
          <a:graphicData uri="http://schemas.openxmlformats.org/drawingml/2006/table">
            <a:tbl>
              <a:tblPr firstRow="1" firstCol="1" bandRow="1">
                <a:noFill/>
              </a:tblPr>
              <a:tblGrid>
                <a:gridCol w="4954693">
                  <a:extLst>
                    <a:ext uri="{9D8B030D-6E8A-4147-A177-3AD203B41FA5}">
                      <a16:colId xmlns:a16="http://schemas.microsoft.com/office/drawing/2014/main" val="943331038"/>
                    </a:ext>
                  </a:extLst>
                </a:gridCol>
              </a:tblGrid>
              <a:tr h="1081423">
                <a:tc>
                  <a:txBody>
                    <a:bodyPr/>
                    <a:lstStyle/>
                    <a:p>
                      <a:pPr>
                        <a:lnSpc>
                          <a:spcPct val="107000"/>
                        </a:lnSpc>
                        <a:spcAft>
                          <a:spcPts val="800"/>
                        </a:spcAft>
                      </a:pPr>
                      <a:r>
                        <a:rPr lang="en-AU" sz="900" b="1">
                          <a:solidFill>
                            <a:srgbClr val="FFFFFF"/>
                          </a:solidFill>
                          <a:effectLst/>
                          <a:latin typeface="Arial" panose="020B0604020202020204" pitchFamily="34" charset="0"/>
                          <a:ea typeface="Arial" panose="020B0604020202020204" pitchFamily="34" charset="0"/>
                          <a:cs typeface="Mangal"/>
                        </a:rPr>
                        <a:t>US12: As a manager I want the website to have a login for staffs and employees.</a:t>
                      </a:r>
                    </a:p>
                    <a:p>
                      <a:pPr>
                        <a:lnSpc>
                          <a:spcPct val="107000"/>
                        </a:lnSpc>
                        <a:spcAft>
                          <a:spcPts val="800"/>
                        </a:spcAft>
                      </a:pPr>
                      <a:endParaRPr lang="en-AU" sz="900" b="1">
                        <a:solidFill>
                          <a:srgbClr val="FFFFFF"/>
                        </a:solidFill>
                        <a:effectLst/>
                        <a:latin typeface="Arial" panose="020B0604020202020204" pitchFamily="34" charset="0"/>
                        <a:ea typeface="Calibri" panose="020F0502020204030204" pitchFamily="34" charset="0"/>
                        <a:cs typeface="Mangal"/>
                      </a:endParaRPr>
                    </a:p>
                    <a:p>
                      <a:pPr>
                        <a:lnSpc>
                          <a:spcPct val="107000"/>
                        </a:lnSpc>
                        <a:spcAft>
                          <a:spcPts val="800"/>
                        </a:spcAft>
                      </a:pPr>
                      <a:r>
                        <a:rPr lang="en-AU" sz="900" b="1" kern="1200">
                          <a:solidFill>
                            <a:srgbClr val="FFFFFF"/>
                          </a:solidFill>
                          <a:effectLst/>
                          <a:latin typeface="+mn-lt"/>
                          <a:ea typeface="+mn-ea"/>
                          <a:cs typeface="+mn-cs"/>
                        </a:rPr>
                        <a:t>US11: As a staff management supervisor I want the website to be accessible by the employees to view their overall ratings and feedbacks.</a:t>
                      </a:r>
                    </a:p>
                    <a:p>
                      <a:pPr>
                        <a:lnSpc>
                          <a:spcPct val="107000"/>
                        </a:lnSpc>
                        <a:spcAft>
                          <a:spcPts val="800"/>
                        </a:spcAft>
                      </a:pPr>
                      <a:endParaRPr lang="en-AU" sz="900" b="1">
                        <a:solidFill>
                          <a:srgbClr val="FFFFFF"/>
                        </a:solidFill>
                        <a:effectLst/>
                        <a:latin typeface="Calibri" panose="020F0502020204030204" pitchFamily="34" charset="0"/>
                        <a:ea typeface="Calibri" panose="020F0502020204030204" pitchFamily="34" charset="0"/>
                        <a:cs typeface="Mangal"/>
                      </a:endParaRPr>
                    </a:p>
                  </a:txBody>
                  <a:tcPr marL="129520" marR="77712" marT="77712" marB="77712">
                    <a:lnL w="38100" cap="flat" cmpd="sng" algn="ctr">
                      <a:no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646860873"/>
                  </a:ext>
                </a:extLst>
              </a:tr>
              <a:tr h="464331">
                <a:tc>
                  <a:txBody>
                    <a:bodyPr/>
                    <a:lstStyle/>
                    <a:p>
                      <a:pPr>
                        <a:lnSpc>
                          <a:spcPct val="107000"/>
                        </a:lnSpc>
                        <a:spcAft>
                          <a:spcPts val="800"/>
                        </a:spcAft>
                      </a:pPr>
                      <a:r>
                        <a:rPr lang="en-AU" sz="900" b="1">
                          <a:solidFill>
                            <a:srgbClr val="FFFFFF"/>
                          </a:solidFill>
                          <a:effectLst/>
                          <a:latin typeface="Arial" panose="020B0604020202020204" pitchFamily="34" charset="0"/>
                          <a:ea typeface="Arial" panose="020B0604020202020204" pitchFamily="34" charset="0"/>
                          <a:cs typeface="Mangal"/>
                        </a:rPr>
                        <a:t>US21: As a user I want to provide personal feedback so that company would know about their competition in the market.</a:t>
                      </a:r>
                      <a:endParaRPr lang="en-AU" sz="900" b="1">
                        <a:solidFill>
                          <a:srgbClr val="FFFFFF"/>
                        </a:solidFill>
                        <a:effectLst/>
                        <a:latin typeface="Calibri" panose="020F0502020204030204" pitchFamily="34" charset="0"/>
                        <a:ea typeface="Calibri" panose="020F0502020204030204" pitchFamily="34" charset="0"/>
                        <a:cs typeface="Mangal"/>
                      </a:endParaRPr>
                    </a:p>
                  </a:txBody>
                  <a:tcPr marL="129520" marR="77712" marT="77712" marB="7771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967107180"/>
                  </a:ext>
                </a:extLst>
              </a:tr>
              <a:tr h="669729">
                <a:tc>
                  <a:txBody>
                    <a:bodyPr/>
                    <a:lstStyle/>
                    <a:p>
                      <a:pPr>
                        <a:lnSpc>
                          <a:spcPct val="107000"/>
                        </a:lnSpc>
                        <a:spcAft>
                          <a:spcPts val="800"/>
                        </a:spcAft>
                      </a:pPr>
                      <a:r>
                        <a:rPr lang="en-AU" sz="900" b="1">
                          <a:solidFill>
                            <a:srgbClr val="FFFFFF"/>
                          </a:solidFill>
                          <a:effectLst/>
                          <a:latin typeface="Arial" panose="020B0604020202020204" pitchFamily="34" charset="0"/>
                          <a:ea typeface="Arial" panose="020B0604020202020204" pitchFamily="34" charset="0"/>
                          <a:cs typeface="Mangal"/>
                        </a:rPr>
                        <a:t>US18: As a user, I want</a:t>
                      </a:r>
                      <a:r>
                        <a:rPr lang="en-AU" sz="900" b="1" baseline="0">
                          <a:solidFill>
                            <a:srgbClr val="FFFFFF"/>
                          </a:solidFill>
                          <a:effectLst/>
                          <a:latin typeface="Calibri" panose="020F0502020204030204" pitchFamily="34" charset="0"/>
                          <a:ea typeface="Arial" panose="020B0604020202020204" pitchFamily="34" charset="0"/>
                          <a:cs typeface="Mangal"/>
                        </a:rPr>
                        <a:t> </a:t>
                      </a:r>
                      <a:r>
                        <a:rPr lang="en-AU" sz="900" b="1">
                          <a:solidFill>
                            <a:srgbClr val="FFFFFF"/>
                          </a:solidFill>
                          <a:effectLst/>
                          <a:latin typeface="Arial" panose="020B0604020202020204" pitchFamily="34" charset="0"/>
                          <a:ea typeface="Arial" panose="020B0604020202020204" pitchFamily="34" charset="0"/>
                          <a:cs typeface="Mangal"/>
                        </a:rPr>
                        <a:t>to register my details in the</a:t>
                      </a:r>
                      <a:r>
                        <a:rPr lang="en-AU" sz="900" b="1">
                          <a:solidFill>
                            <a:srgbClr val="FFFFFF"/>
                          </a:solidFill>
                          <a:effectLst/>
                          <a:latin typeface="Calibri" panose="020F0502020204030204" pitchFamily="34" charset="0"/>
                          <a:ea typeface="Calibri" panose="020F0502020204030204" pitchFamily="34" charset="0"/>
                          <a:cs typeface="Mangal"/>
                        </a:rPr>
                        <a:t> </a:t>
                      </a:r>
                      <a:r>
                        <a:rPr lang="en-AU" sz="900" b="1">
                          <a:solidFill>
                            <a:srgbClr val="FFFFFF"/>
                          </a:solidFill>
                          <a:effectLst/>
                          <a:latin typeface="Arial" panose="020B0604020202020204" pitchFamily="34" charset="0"/>
                          <a:ea typeface="Arial" panose="020B0604020202020204" pitchFamily="34" charset="0"/>
                          <a:cs typeface="Mangal"/>
                        </a:rPr>
                        <a:t>system, so that I do not have to provide my information every time I’m using the system.</a:t>
                      </a:r>
                      <a:endParaRPr lang="en-AU" sz="900" b="1">
                        <a:solidFill>
                          <a:srgbClr val="FFFFFF"/>
                        </a:solidFill>
                        <a:effectLst/>
                        <a:latin typeface="Calibri" panose="020F0502020204030204" pitchFamily="34" charset="0"/>
                        <a:ea typeface="Calibri" panose="020F0502020204030204" pitchFamily="34" charset="0"/>
                        <a:cs typeface="Mangal"/>
                      </a:endParaRPr>
                    </a:p>
                    <a:p>
                      <a:pPr>
                        <a:lnSpc>
                          <a:spcPct val="107000"/>
                        </a:lnSpc>
                        <a:spcAft>
                          <a:spcPts val="800"/>
                        </a:spcAft>
                      </a:pPr>
                      <a:r>
                        <a:rPr lang="en-AU" sz="900" b="1">
                          <a:solidFill>
                            <a:srgbClr val="FFFFFF"/>
                          </a:solidFill>
                          <a:effectLst/>
                          <a:latin typeface="Arial" panose="020B0604020202020204" pitchFamily="34" charset="0"/>
                          <a:ea typeface="Arial" panose="020B0604020202020204" pitchFamily="34" charset="0"/>
                          <a:cs typeface="Mangal"/>
                        </a:rPr>
                        <a:t> </a:t>
                      </a:r>
                      <a:endParaRPr lang="en-AU" sz="900" b="1">
                        <a:solidFill>
                          <a:srgbClr val="FFFFFF"/>
                        </a:solidFill>
                        <a:effectLst/>
                        <a:latin typeface="Calibri" panose="020F0502020204030204" pitchFamily="34" charset="0"/>
                        <a:ea typeface="Calibri" panose="020F0502020204030204" pitchFamily="34" charset="0"/>
                        <a:cs typeface="Mangal"/>
                      </a:endParaRPr>
                    </a:p>
                  </a:txBody>
                  <a:tcPr marL="129520" marR="77712" marT="77712" marB="7771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212035992"/>
                  </a:ext>
                </a:extLst>
              </a:tr>
              <a:tr h="464331">
                <a:tc>
                  <a:txBody>
                    <a:bodyPr/>
                    <a:lstStyle/>
                    <a:p>
                      <a:pPr>
                        <a:lnSpc>
                          <a:spcPct val="107000"/>
                        </a:lnSpc>
                        <a:spcAft>
                          <a:spcPts val="800"/>
                        </a:spcAft>
                      </a:pPr>
                      <a:r>
                        <a:rPr lang="en-AU" sz="900" b="1">
                          <a:solidFill>
                            <a:srgbClr val="FFFFFF"/>
                          </a:solidFill>
                          <a:effectLst/>
                          <a:latin typeface="Arial" panose="020B0604020202020204" pitchFamily="34" charset="0"/>
                          <a:ea typeface="Calibri" panose="020F0502020204030204" pitchFamily="34" charset="0"/>
                          <a:cs typeface="Mangal"/>
                        </a:rPr>
                        <a:t>US25: As a user, I want a proper website to book a service fast without any additional charges.</a:t>
                      </a:r>
                      <a:endParaRPr lang="en-AU" sz="900" b="1">
                        <a:solidFill>
                          <a:srgbClr val="FFFFFF"/>
                        </a:solidFill>
                        <a:effectLst/>
                        <a:latin typeface="Calibri" panose="020F0502020204030204" pitchFamily="34" charset="0"/>
                        <a:ea typeface="Calibri" panose="020F0502020204030204" pitchFamily="34" charset="0"/>
                        <a:cs typeface="Mangal"/>
                      </a:endParaRPr>
                    </a:p>
                  </a:txBody>
                  <a:tcPr marL="129520" marR="77712" marT="77712" marB="7771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533386869"/>
                  </a:ext>
                </a:extLst>
              </a:tr>
              <a:tr h="339632">
                <a:tc>
                  <a:txBody>
                    <a:bodyPr/>
                    <a:lstStyle/>
                    <a:p>
                      <a:endParaRPr lang="en-AU" sz="900" b="1">
                        <a:solidFill>
                          <a:srgbClr val="FFFFFF"/>
                        </a:solidFill>
                      </a:endParaRPr>
                    </a:p>
                  </a:txBody>
                  <a:tcPr marL="129520" marR="77712" marT="77712" marB="7771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extLst>
                  <a:ext uri="{0D108BD9-81ED-4DB2-BD59-A6C34878D82A}">
                    <a16:rowId xmlns:a16="http://schemas.microsoft.com/office/drawing/2014/main" val="3178491232"/>
                  </a:ext>
                </a:extLst>
              </a:tr>
            </a:tbl>
          </a:graphicData>
        </a:graphic>
      </p:graphicFrame>
    </p:spTree>
    <p:extLst>
      <p:ext uri="{BB962C8B-B14F-4D97-AF65-F5344CB8AC3E}">
        <p14:creationId xmlns:p14="http://schemas.microsoft.com/office/powerpoint/2010/main" val="24351751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Sign Up Page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6801" y="2095500"/>
            <a:ext cx="8448872" cy="3695700"/>
          </a:xfrm>
        </p:spPr>
      </p:pic>
    </p:spTree>
    <p:extLst>
      <p:ext uri="{BB962C8B-B14F-4D97-AF65-F5344CB8AC3E}">
        <p14:creationId xmlns:p14="http://schemas.microsoft.com/office/powerpoint/2010/main" val="246933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0D969-7ECD-4B38-AFA6-47E08ECA181C}"/>
              </a:ext>
            </a:extLst>
          </p:cNvPr>
          <p:cNvSpPr>
            <a:spLocks noGrp="1"/>
          </p:cNvSpPr>
          <p:nvPr>
            <p:ph type="title"/>
          </p:nvPr>
        </p:nvSpPr>
        <p:spPr>
          <a:xfrm>
            <a:off x="838200" y="365125"/>
            <a:ext cx="10515600" cy="1325563"/>
          </a:xfrm>
        </p:spPr>
        <p:txBody>
          <a:bodyPr>
            <a:normAutofit/>
          </a:bodyPr>
          <a:lstStyle/>
          <a:p>
            <a:pPr algn="ctr"/>
            <a:r>
              <a:rPr lang="en-US"/>
              <a:t>TEAM MEMBERS</a:t>
            </a:r>
            <a:endParaRPr lang="en-AU"/>
          </a:p>
        </p:txBody>
      </p:sp>
      <p:graphicFrame>
        <p:nvGraphicFramePr>
          <p:cNvPr id="5" name="Content Placeholder 2">
            <a:extLst>
              <a:ext uri="{FF2B5EF4-FFF2-40B4-BE49-F238E27FC236}">
                <a16:creationId xmlns:a16="http://schemas.microsoft.com/office/drawing/2014/main" id="{7BE74307-AAFD-48E6-97FA-13565736DA5B}"/>
              </a:ext>
            </a:extLst>
          </p:cNvPr>
          <p:cNvGraphicFramePr>
            <a:graphicFrameLocks noGrp="1"/>
          </p:cNvGraphicFramePr>
          <p:nvPr>
            <p:ph idx="1"/>
            <p:extLst>
              <p:ext uri="{D42A27DB-BD31-4B8C-83A1-F6EECF244321}">
                <p14:modId xmlns:p14="http://schemas.microsoft.com/office/powerpoint/2010/main" val="336092736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588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With codes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169925"/>
            <a:ext cx="10353675" cy="3546850"/>
          </a:xfrm>
        </p:spPr>
      </p:pic>
    </p:spTree>
    <p:extLst>
      <p:ext uri="{BB962C8B-B14F-4D97-AF65-F5344CB8AC3E}">
        <p14:creationId xmlns:p14="http://schemas.microsoft.com/office/powerpoint/2010/main" val="2636877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213" y="2095500"/>
            <a:ext cx="7230049" cy="3695700"/>
          </a:xfrm>
        </p:spPr>
      </p:pic>
    </p:spTree>
    <p:extLst>
      <p:ext uri="{BB962C8B-B14F-4D97-AF65-F5344CB8AC3E}">
        <p14:creationId xmlns:p14="http://schemas.microsoft.com/office/powerpoint/2010/main" val="2958072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Feedback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556" y="2095500"/>
            <a:ext cx="8929362" cy="3695700"/>
          </a:xfrm>
        </p:spPr>
      </p:pic>
    </p:spTree>
    <p:extLst>
      <p:ext uri="{BB962C8B-B14F-4D97-AF65-F5344CB8AC3E}">
        <p14:creationId xmlns:p14="http://schemas.microsoft.com/office/powerpoint/2010/main" val="865761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332" y="2095500"/>
            <a:ext cx="9477811" cy="3695700"/>
          </a:xfrm>
        </p:spPr>
      </p:pic>
    </p:spTree>
    <p:extLst>
      <p:ext uri="{BB962C8B-B14F-4D97-AF65-F5344CB8AC3E}">
        <p14:creationId xmlns:p14="http://schemas.microsoft.com/office/powerpoint/2010/main" val="3998804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Register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4999" y="2095500"/>
            <a:ext cx="6732477" cy="3695700"/>
          </a:xfrm>
        </p:spPr>
      </p:pic>
    </p:spTree>
    <p:extLst>
      <p:ext uri="{BB962C8B-B14F-4D97-AF65-F5344CB8AC3E}">
        <p14:creationId xmlns:p14="http://schemas.microsoft.com/office/powerpoint/2010/main" val="398534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Confirmation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569" y="2095500"/>
            <a:ext cx="8309337" cy="3695700"/>
          </a:xfrm>
        </p:spPr>
      </p:pic>
    </p:spTree>
    <p:extLst>
      <p:ext uri="{BB962C8B-B14F-4D97-AF65-F5344CB8AC3E}">
        <p14:creationId xmlns:p14="http://schemas.microsoft.com/office/powerpoint/2010/main" val="3804729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3EBF-9216-454D-845F-D21AC7ECC33C}"/>
              </a:ext>
            </a:extLst>
          </p:cNvPr>
          <p:cNvSpPr>
            <a:spLocks noGrp="1"/>
          </p:cNvSpPr>
          <p:nvPr>
            <p:ph type="title"/>
          </p:nvPr>
        </p:nvSpPr>
        <p:spPr>
          <a:xfrm>
            <a:off x="1653363" y="365760"/>
            <a:ext cx="9367203" cy="1188720"/>
          </a:xfrm>
        </p:spPr>
        <p:txBody>
          <a:bodyPr>
            <a:normAutofit fontScale="90000"/>
          </a:bodyPr>
          <a:lstStyle/>
          <a:p>
            <a:r>
              <a:rPr lang="en-US" sz="2800" dirty="0"/>
              <a:t>DEMONSTRATION OF PROJECT OUTCOME with user stories</a:t>
            </a:r>
            <a:br>
              <a:rPr lang="en-US" sz="2800" dirty="0"/>
            </a:br>
            <a:r>
              <a:rPr lang="en-US" sz="2800" dirty="0"/>
              <a:t>FOR SPRINT-3</a:t>
            </a:r>
            <a:br>
              <a:rPr lang="en-US" sz="2800" dirty="0"/>
            </a:br>
            <a:endParaRPr lang="en-AU" sz="2800" dirty="0"/>
          </a:p>
        </p:txBody>
      </p:sp>
      <p:sp>
        <p:nvSpPr>
          <p:cNvPr id="13"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AA8C41-1A13-47FC-B5C7-58CCC131A12B}"/>
              </a:ext>
            </a:extLst>
          </p:cNvPr>
          <p:cNvSpPr>
            <a:spLocks noGrp="1"/>
          </p:cNvSpPr>
          <p:nvPr>
            <p:ph idx="1"/>
          </p:nvPr>
        </p:nvSpPr>
        <p:spPr>
          <a:xfrm>
            <a:off x="1653363" y="2176272"/>
            <a:ext cx="9367204" cy="4041648"/>
          </a:xfrm>
        </p:spPr>
        <p:txBody>
          <a:bodyPr anchor="t">
            <a:normAutofit/>
          </a:bodyPr>
          <a:lstStyle/>
          <a:p>
            <a:r>
              <a:rPr lang="en-AU" sz="1700" b="1"/>
              <a:t>US6: </a:t>
            </a:r>
            <a:r>
              <a:rPr lang="en-AU" sz="1700"/>
              <a:t>As a user, I want to view map of a company in the website so that I can get the direction directly.</a:t>
            </a:r>
          </a:p>
          <a:p>
            <a:endParaRPr lang="en-AU" sz="1700"/>
          </a:p>
          <a:p>
            <a:r>
              <a:rPr lang="en-AU" sz="1700" b="1"/>
              <a:t>US16:</a:t>
            </a:r>
            <a:r>
              <a:rPr lang="en-AU" sz="1700"/>
              <a:t> As a user I want to have the system which is easily adaptable according to requirement changes and suitable on any screen design.</a:t>
            </a:r>
          </a:p>
          <a:p>
            <a:r>
              <a:rPr lang="en-AU" sz="1700" b="1"/>
              <a:t>US27:</a:t>
            </a:r>
            <a:r>
              <a:rPr lang="en-AU" sz="1700"/>
              <a:t> As a COE, I want to create a system to help workers to communicate via messages and emails letting them know about their job as soon as possible.</a:t>
            </a:r>
          </a:p>
          <a:p>
            <a:endParaRPr lang="en-AU" sz="1700"/>
          </a:p>
          <a:p>
            <a:r>
              <a:rPr lang="en-AU" sz="1700" b="1"/>
              <a:t>US29:</a:t>
            </a:r>
            <a:r>
              <a:rPr lang="en-AU" sz="1700"/>
              <a:t> As a user, I want 24/7 costumer service so that I can contact the office anytime.</a:t>
            </a:r>
          </a:p>
          <a:p>
            <a:pPr marL="0" indent="0">
              <a:buNone/>
            </a:pPr>
            <a:endParaRPr lang="en-AU" sz="1700"/>
          </a:p>
          <a:p>
            <a:r>
              <a:rPr lang="en-AU" sz="1700" b="1"/>
              <a:t>US33:</a:t>
            </a:r>
            <a:r>
              <a:rPr lang="en-AU" sz="1700"/>
              <a:t> As a user, I want to ensure that, I will get notification regarding the job. Also, I should be able to check it online what’s happening during the job.</a:t>
            </a:r>
          </a:p>
          <a:p>
            <a:endParaRPr lang="en-AU" sz="1700"/>
          </a:p>
        </p:txBody>
      </p:sp>
    </p:spTree>
    <p:extLst>
      <p:ext uri="{BB962C8B-B14F-4D97-AF65-F5344CB8AC3E}">
        <p14:creationId xmlns:p14="http://schemas.microsoft.com/office/powerpoint/2010/main" val="395609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A1FDE-AF45-4134-9A27-944821790999}"/>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Home Page</a:t>
            </a:r>
            <a:endParaRPr lang="en-AU">
              <a:solidFill>
                <a:schemeClr val="bg1"/>
              </a:solidFill>
            </a:endParaRPr>
          </a:p>
        </p:txBody>
      </p:sp>
      <p:pic>
        <p:nvPicPr>
          <p:cNvPr id="4" name="Content Placeholder 3">
            <a:extLst>
              <a:ext uri="{FF2B5EF4-FFF2-40B4-BE49-F238E27FC236}">
                <a16:creationId xmlns:a16="http://schemas.microsoft.com/office/drawing/2014/main" id="{E805248F-960F-A741-BE88-6163E0131FD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98" r="3" b="3"/>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47981B56-FB9A-4EAB-8D7F-E9B493D7D051}"/>
              </a:ext>
            </a:extLst>
          </p:cNvPr>
          <p:cNvSpPr>
            <a:spLocks noGrp="1"/>
          </p:cNvSpPr>
          <p:nvPr>
            <p:ph idx="1"/>
          </p:nvPr>
        </p:nvSpPr>
        <p:spPr>
          <a:xfrm>
            <a:off x="7546848" y="2516777"/>
            <a:ext cx="3803904" cy="3660185"/>
          </a:xfrm>
        </p:spPr>
        <p:txBody>
          <a:bodyPr anchor="ctr">
            <a:normAutofit/>
          </a:bodyPr>
          <a:lstStyle/>
          <a:p>
            <a:r>
              <a:rPr lang="en-US" sz="2200" dirty="0"/>
              <a:t>This is the Homepage of our website where people can easily access to our services. They can also contact via phone or email  us with easier and simple way by clicking shortcut key at top right.</a:t>
            </a:r>
            <a:endParaRPr lang="en-US" sz="2200"/>
          </a:p>
        </p:txBody>
      </p:sp>
    </p:spTree>
    <p:extLst>
      <p:ext uri="{BB962C8B-B14F-4D97-AF65-F5344CB8AC3E}">
        <p14:creationId xmlns:p14="http://schemas.microsoft.com/office/powerpoint/2010/main" val="4288491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EA912-4EB7-A245-A7AC-AC894ACAA541}"/>
              </a:ext>
            </a:extLst>
          </p:cNvPr>
          <p:cNvSpPr>
            <a:spLocks noGrp="1"/>
          </p:cNvSpPr>
          <p:nvPr>
            <p:ph type="title"/>
          </p:nvPr>
        </p:nvSpPr>
        <p:spPr>
          <a:xfrm>
            <a:off x="838200" y="585216"/>
            <a:ext cx="10515600" cy="1325563"/>
          </a:xfrm>
        </p:spPr>
        <p:txBody>
          <a:bodyPr>
            <a:normAutofit/>
          </a:bodyPr>
          <a:lstStyle/>
          <a:p>
            <a:r>
              <a:rPr lang="en-US">
                <a:solidFill>
                  <a:schemeClr val="bg1"/>
                </a:solidFill>
              </a:rPr>
              <a:t>Location</a:t>
            </a:r>
          </a:p>
        </p:txBody>
      </p:sp>
      <p:pic>
        <p:nvPicPr>
          <p:cNvPr id="9" name="Picture 8" descr="A screenshot of a cell phone&#10;&#10;Description automatically generated">
            <a:extLst>
              <a:ext uri="{FF2B5EF4-FFF2-40B4-BE49-F238E27FC236}">
                <a16:creationId xmlns:a16="http://schemas.microsoft.com/office/drawing/2014/main" id="{CF2EA28E-688B-5B4A-B7C0-5791EE09A5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86" r="10008" b="-2"/>
          <a:stretch/>
        </p:blipFill>
        <p:spPr>
          <a:xfrm>
            <a:off x="841248" y="2516777"/>
            <a:ext cx="5015484" cy="3660185"/>
          </a:xfrm>
          <a:prstGeom prst="rect">
            <a:avLst/>
          </a:prstGeom>
        </p:spPr>
      </p:pic>
      <p:sp>
        <p:nvSpPr>
          <p:cNvPr id="14" name="Content Placeholder 7">
            <a:extLst>
              <a:ext uri="{FF2B5EF4-FFF2-40B4-BE49-F238E27FC236}">
                <a16:creationId xmlns:a16="http://schemas.microsoft.com/office/drawing/2014/main" id="{F98B8C76-F3A8-4203-8AD4-31A0E702DD78}"/>
              </a:ext>
            </a:extLst>
          </p:cNvPr>
          <p:cNvSpPr>
            <a:spLocks noGrp="1"/>
          </p:cNvSpPr>
          <p:nvPr>
            <p:ph idx="1"/>
          </p:nvPr>
        </p:nvSpPr>
        <p:spPr>
          <a:xfrm>
            <a:off x="6338316" y="2516777"/>
            <a:ext cx="5015484" cy="3660185"/>
          </a:xfrm>
        </p:spPr>
        <p:txBody>
          <a:bodyPr anchor="ctr">
            <a:normAutofit/>
          </a:bodyPr>
          <a:lstStyle/>
          <a:p>
            <a:r>
              <a:rPr lang="en-US" sz="2200"/>
              <a:t>This is our Location Page where client can easily locate us with in their territory and view our opining hours.</a:t>
            </a:r>
          </a:p>
        </p:txBody>
      </p:sp>
      <p:sp>
        <p:nvSpPr>
          <p:cNvPr id="5" name="TextBox 4">
            <a:extLst>
              <a:ext uri="{FF2B5EF4-FFF2-40B4-BE49-F238E27FC236}">
                <a16:creationId xmlns:a16="http://schemas.microsoft.com/office/drawing/2014/main" id="{177D2AA3-5327-E84E-9251-48723C975A7B}"/>
              </a:ext>
            </a:extLst>
          </p:cNvPr>
          <p:cNvSpPr txBox="1"/>
          <p:nvPr/>
        </p:nvSpPr>
        <p:spPr>
          <a:xfrm>
            <a:off x="3094892" y="12379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59698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83609-A986-644F-B371-F743E31BAB3D}"/>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Privacy Policy</a:t>
            </a:r>
            <a:endParaRPr lang="en-US">
              <a:solidFill>
                <a:schemeClr val="bg1"/>
              </a:solidFill>
            </a:endParaRPr>
          </a:p>
        </p:txBody>
      </p:sp>
      <p:pic>
        <p:nvPicPr>
          <p:cNvPr id="4" name="Content Placeholder 3">
            <a:extLst>
              <a:ext uri="{FF2B5EF4-FFF2-40B4-BE49-F238E27FC236}">
                <a16:creationId xmlns:a16="http://schemas.microsoft.com/office/drawing/2014/main" id="{39803C59-8756-7642-A257-024F93D78C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94" r="18400" b="-2"/>
          <a:stretch/>
        </p:blipFill>
        <p:spPr>
          <a:xfrm>
            <a:off x="841248" y="2516777"/>
            <a:ext cx="5015484" cy="3660185"/>
          </a:xfrm>
          <a:prstGeom prst="rect">
            <a:avLst/>
          </a:prstGeom>
        </p:spPr>
      </p:pic>
      <p:sp>
        <p:nvSpPr>
          <p:cNvPr id="8" name="Content Placeholder 7">
            <a:extLst>
              <a:ext uri="{FF2B5EF4-FFF2-40B4-BE49-F238E27FC236}">
                <a16:creationId xmlns:a16="http://schemas.microsoft.com/office/drawing/2014/main" id="{B3273EA5-AF33-4F23-8A2B-FEDDDC9B5134}"/>
              </a:ext>
            </a:extLst>
          </p:cNvPr>
          <p:cNvSpPr>
            <a:spLocks noGrp="1"/>
          </p:cNvSpPr>
          <p:nvPr>
            <p:ph idx="1"/>
          </p:nvPr>
        </p:nvSpPr>
        <p:spPr>
          <a:xfrm>
            <a:off x="6338316" y="2516777"/>
            <a:ext cx="5015484" cy="3660185"/>
          </a:xfrm>
        </p:spPr>
        <p:txBody>
          <a:bodyPr anchor="ctr">
            <a:normAutofit/>
          </a:bodyPr>
          <a:lstStyle/>
          <a:p>
            <a:r>
              <a:rPr lang="en-US" sz="2200" dirty="0"/>
              <a:t>This is our privacy policy page where client can learn about our polices that will eventually make the deal easier. </a:t>
            </a:r>
            <a:endParaRPr lang="en-US" sz="2200"/>
          </a:p>
        </p:txBody>
      </p:sp>
    </p:spTree>
    <p:extLst>
      <p:ext uri="{BB962C8B-B14F-4D97-AF65-F5344CB8AC3E}">
        <p14:creationId xmlns:p14="http://schemas.microsoft.com/office/powerpoint/2010/main" val="218963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ROLES AND STRUCTURE</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p:cNvPicPr>
            <a:picLocks noGrp="1" noChangeAspect="1"/>
          </p:cNvPicPr>
          <p:nvPr>
            <p:ph idx="1"/>
          </p:nvPr>
        </p:nvPicPr>
        <p:blipFill rotWithShape="1">
          <a:blip r:embed="rId2">
            <a:extLst>
              <a:ext uri="{28A0092B-C50C-407E-A947-70E740481C1C}">
                <a14:useLocalDpi xmlns:a14="http://schemas.microsoft.com/office/drawing/2010/main" val="0"/>
              </a:ext>
            </a:extLst>
          </a:blip>
          <a:srcRect b="4787"/>
          <a:stretch/>
        </p:blipFill>
        <p:spPr>
          <a:xfrm>
            <a:off x="976251" y="942538"/>
            <a:ext cx="7163222" cy="4808332"/>
          </a:xfrm>
          <a:prstGeom prst="rect">
            <a:avLst/>
          </a:prstGeom>
          <a:effectLst/>
        </p:spPr>
      </p:pic>
    </p:spTree>
    <p:extLst>
      <p:ext uri="{BB962C8B-B14F-4D97-AF65-F5344CB8AC3E}">
        <p14:creationId xmlns:p14="http://schemas.microsoft.com/office/powerpoint/2010/main" val="3699708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BF7F1-94CB-C947-9928-969EABA47262}"/>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About Us</a:t>
            </a:r>
            <a:endParaRPr lang="en-US">
              <a:solidFill>
                <a:schemeClr val="bg1"/>
              </a:solidFill>
            </a:endParaRPr>
          </a:p>
        </p:txBody>
      </p:sp>
      <p:pic>
        <p:nvPicPr>
          <p:cNvPr id="4" name="Content Placeholder 3" descr="A screenshot of a computer&#10;&#10;Description automatically generated">
            <a:extLst>
              <a:ext uri="{FF2B5EF4-FFF2-40B4-BE49-F238E27FC236}">
                <a16:creationId xmlns:a16="http://schemas.microsoft.com/office/drawing/2014/main" id="{0B64EE1C-E7A9-8A4A-B3E9-1532A866F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 b="101"/>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8CE41B00-A084-48CF-8E83-5F7B34EC9E74}"/>
              </a:ext>
            </a:extLst>
          </p:cNvPr>
          <p:cNvSpPr>
            <a:spLocks noGrp="1"/>
          </p:cNvSpPr>
          <p:nvPr>
            <p:ph idx="1"/>
          </p:nvPr>
        </p:nvSpPr>
        <p:spPr>
          <a:xfrm>
            <a:off x="7546848" y="2516777"/>
            <a:ext cx="3803904" cy="3660185"/>
          </a:xfrm>
        </p:spPr>
        <p:txBody>
          <a:bodyPr anchor="ctr">
            <a:normAutofit/>
          </a:bodyPr>
          <a:lstStyle/>
          <a:p>
            <a:r>
              <a:rPr lang="en-US" sz="2200" dirty="0"/>
              <a:t>This is our About Us page where we have included our online features to our clients and the services, we provide to them.</a:t>
            </a:r>
            <a:endParaRPr lang="en-US" sz="2200"/>
          </a:p>
        </p:txBody>
      </p:sp>
    </p:spTree>
    <p:extLst>
      <p:ext uri="{BB962C8B-B14F-4D97-AF65-F5344CB8AC3E}">
        <p14:creationId xmlns:p14="http://schemas.microsoft.com/office/powerpoint/2010/main" val="82999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B0F58-6EDA-F049-BF11-3E3814AB9366}"/>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Apply Online</a:t>
            </a:r>
            <a:endParaRPr lang="en-US">
              <a:solidFill>
                <a:schemeClr val="bg1"/>
              </a:solidFill>
            </a:endParaRPr>
          </a:p>
        </p:txBody>
      </p:sp>
      <p:pic>
        <p:nvPicPr>
          <p:cNvPr id="4" name="Content Placeholder 3">
            <a:extLst>
              <a:ext uri="{FF2B5EF4-FFF2-40B4-BE49-F238E27FC236}">
                <a16:creationId xmlns:a16="http://schemas.microsoft.com/office/drawing/2014/main" id="{6CF506F3-645E-594F-B548-C15E460669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 b="101"/>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AB808BAE-2C20-4F01-9D0D-0C780D63271C}"/>
              </a:ext>
            </a:extLst>
          </p:cNvPr>
          <p:cNvSpPr>
            <a:spLocks noGrp="1"/>
          </p:cNvSpPr>
          <p:nvPr>
            <p:ph idx="1"/>
          </p:nvPr>
        </p:nvSpPr>
        <p:spPr>
          <a:xfrm>
            <a:off x="7546848" y="2516777"/>
            <a:ext cx="3803904" cy="3660185"/>
          </a:xfrm>
        </p:spPr>
        <p:txBody>
          <a:bodyPr anchor="ctr">
            <a:normAutofit/>
          </a:bodyPr>
          <a:lstStyle/>
          <a:p>
            <a:r>
              <a:rPr lang="en-US" sz="2200" dirty="0"/>
              <a:t>To Apply online people can go to our homepage and scroll down to fill the form and attach their resume.</a:t>
            </a:r>
            <a:endParaRPr lang="en-US" sz="2200"/>
          </a:p>
        </p:txBody>
      </p:sp>
    </p:spTree>
    <p:extLst>
      <p:ext uri="{BB962C8B-B14F-4D97-AF65-F5344CB8AC3E}">
        <p14:creationId xmlns:p14="http://schemas.microsoft.com/office/powerpoint/2010/main" val="3721653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8CCB2-1B55-454D-9DBA-92695E2016A4}"/>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Enquires and Update</a:t>
            </a:r>
            <a:endParaRPr lang="en-US">
              <a:solidFill>
                <a:schemeClr val="bg1"/>
              </a:solidFill>
            </a:endParaRPr>
          </a:p>
        </p:txBody>
      </p:sp>
      <p:pic>
        <p:nvPicPr>
          <p:cNvPr id="4" name="Content Placeholder 3" descr="A screenshot of a cell phone&#10;&#10;Description automatically generated">
            <a:extLst>
              <a:ext uri="{FF2B5EF4-FFF2-40B4-BE49-F238E27FC236}">
                <a16:creationId xmlns:a16="http://schemas.microsoft.com/office/drawing/2014/main" id="{67815C97-F5C2-B540-945B-5D04D61E2A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 b="101"/>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31BDFC12-7642-4CD8-B504-1369597E796A}"/>
              </a:ext>
            </a:extLst>
          </p:cNvPr>
          <p:cNvSpPr>
            <a:spLocks noGrp="1"/>
          </p:cNvSpPr>
          <p:nvPr>
            <p:ph idx="1"/>
          </p:nvPr>
        </p:nvSpPr>
        <p:spPr>
          <a:xfrm>
            <a:off x="7546848" y="2516777"/>
            <a:ext cx="3803904" cy="3660185"/>
          </a:xfrm>
        </p:spPr>
        <p:txBody>
          <a:bodyPr anchor="ctr">
            <a:normAutofit/>
          </a:bodyPr>
          <a:lstStyle/>
          <a:p>
            <a:r>
              <a:rPr lang="en-US" sz="2200" dirty="0"/>
              <a:t>Our service is always there to help guide clients. They can easily access to our website and contact us for Enquires and Update.</a:t>
            </a:r>
          </a:p>
        </p:txBody>
      </p:sp>
    </p:spTree>
    <p:extLst>
      <p:ext uri="{BB962C8B-B14F-4D97-AF65-F5344CB8AC3E}">
        <p14:creationId xmlns:p14="http://schemas.microsoft.com/office/powerpoint/2010/main" val="2797677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3EB6B-622D-420A-B200-2B9D127A62E4}"/>
              </a:ext>
            </a:extLst>
          </p:cNvPr>
          <p:cNvSpPr>
            <a:spLocks noGrp="1"/>
          </p:cNvSpPr>
          <p:nvPr>
            <p:ph type="title"/>
          </p:nvPr>
        </p:nvSpPr>
        <p:spPr>
          <a:xfrm>
            <a:off x="838200" y="631825"/>
            <a:ext cx="10515600" cy="1325563"/>
          </a:xfrm>
        </p:spPr>
        <p:txBody>
          <a:bodyPr>
            <a:normAutofit/>
          </a:bodyPr>
          <a:lstStyle/>
          <a:p>
            <a:pPr algn="ctr"/>
            <a:r>
              <a:rPr lang="en-US" dirty="0"/>
              <a:t>Sprint 4</a:t>
            </a:r>
            <a:endParaRPr lang="en-AU"/>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79EF5A-D5BE-4277-9D9A-24602D2E6154}"/>
              </a:ext>
            </a:extLst>
          </p:cNvPr>
          <p:cNvSpPr>
            <a:spLocks noGrp="1"/>
          </p:cNvSpPr>
          <p:nvPr>
            <p:ph idx="1"/>
          </p:nvPr>
        </p:nvSpPr>
        <p:spPr>
          <a:xfrm>
            <a:off x="838200" y="2269173"/>
            <a:ext cx="10515600" cy="3659988"/>
          </a:xfrm>
        </p:spPr>
        <p:txBody>
          <a:bodyPr>
            <a:normAutofit/>
          </a:bodyPr>
          <a:lstStyle/>
          <a:p>
            <a:r>
              <a:rPr lang="en-AU" sz="2400" b="1"/>
              <a:t>US9: </a:t>
            </a:r>
            <a:r>
              <a:rPr lang="en-AU" sz="2400"/>
              <a:t>As a user, I want my payment details to be private so that I can save my information.</a:t>
            </a:r>
          </a:p>
          <a:p>
            <a:r>
              <a:rPr lang="en-AU" sz="2400" b="1"/>
              <a:t>US10: </a:t>
            </a:r>
            <a:r>
              <a:rPr lang="en-AU" sz="2400"/>
              <a:t>As a user, I want to have a website where I can hire staffs to be sent to work on different occasions as requested by our clients.</a:t>
            </a:r>
          </a:p>
          <a:p>
            <a:r>
              <a:rPr lang="en-AU" sz="2400" b="1"/>
              <a:t>US15:</a:t>
            </a:r>
            <a:r>
              <a:rPr lang="en-AU" sz="2400"/>
              <a:t> As a user I want to rate the employee that works for us according to the feedback of the customers so that he works with his full commitment.</a:t>
            </a:r>
          </a:p>
          <a:p>
            <a:r>
              <a:rPr lang="en-AU" sz="2400" b="1"/>
              <a:t>US17:</a:t>
            </a:r>
            <a:r>
              <a:rPr lang="en-AU" sz="2400"/>
              <a:t> As a user I want pre-booking system so that good services can be received.</a:t>
            </a:r>
          </a:p>
          <a:p>
            <a:r>
              <a:rPr lang="en-AU" sz="2400" b="1"/>
              <a:t>US23:</a:t>
            </a:r>
            <a:r>
              <a:rPr lang="en-AU" sz="2400"/>
              <a:t> As an owner I want to have the screen of the system to be simple and clear so that there will be no error while logging to the system.</a:t>
            </a:r>
          </a:p>
          <a:p>
            <a:endParaRPr lang="en-AU" sz="2400"/>
          </a:p>
          <a:p>
            <a:endParaRPr lang="en-AU" sz="2400"/>
          </a:p>
        </p:txBody>
      </p:sp>
    </p:spTree>
    <p:extLst>
      <p:ext uri="{BB962C8B-B14F-4D97-AF65-F5344CB8AC3E}">
        <p14:creationId xmlns:p14="http://schemas.microsoft.com/office/powerpoint/2010/main" val="1631631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5C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27CA2-5230-3E41-A1B8-A4F2AC6930FE}"/>
              </a:ext>
            </a:extLst>
          </p:cNvPr>
          <p:cNvSpPr>
            <a:spLocks noGrp="1"/>
          </p:cNvSpPr>
          <p:nvPr>
            <p:ph type="title"/>
          </p:nvPr>
        </p:nvSpPr>
        <p:spPr>
          <a:xfrm>
            <a:off x="9093496" y="618681"/>
            <a:ext cx="2613872" cy="4794567"/>
          </a:xfrm>
          <a:prstGeom prst="ellipse">
            <a:avLst/>
          </a:prstGeom>
        </p:spPr>
        <p:txBody>
          <a:bodyPr vert="horz" lIns="91440" tIns="45720" rIns="91440" bIns="45720" rtlCol="0" anchor="ctr">
            <a:normAutofit/>
          </a:bodyPr>
          <a:lstStyle/>
          <a:p>
            <a:r>
              <a:rPr lang="en-US" sz="3600">
                <a:solidFill>
                  <a:srgbClr val="FFFFFF"/>
                </a:solidFill>
              </a:rPr>
              <a:t>Data Base</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BE29F2F-5B06-5149-A4C1-62834557B3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119"/>
          <a:stretch/>
        </p:blipFill>
        <p:spPr>
          <a:xfrm>
            <a:off x="976251" y="942538"/>
            <a:ext cx="7163222" cy="4808332"/>
          </a:xfrm>
          <a:prstGeom prst="rect">
            <a:avLst/>
          </a:prstGeom>
          <a:effectLst/>
        </p:spPr>
      </p:pic>
    </p:spTree>
    <p:extLst>
      <p:ext uri="{BB962C8B-B14F-4D97-AF65-F5344CB8AC3E}">
        <p14:creationId xmlns:p14="http://schemas.microsoft.com/office/powerpoint/2010/main" val="961845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05C9-7868-2B48-844E-7E25A0BEFB6C}"/>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Feedback</a:t>
            </a:r>
          </a:p>
        </p:txBody>
      </p:sp>
      <p:pic>
        <p:nvPicPr>
          <p:cNvPr id="5" name="Content Placeholder 4" descr="A screenshot of a cell phone&#10;&#10;Description automatically generated">
            <a:extLst>
              <a:ext uri="{FF2B5EF4-FFF2-40B4-BE49-F238E27FC236}">
                <a16:creationId xmlns:a16="http://schemas.microsoft.com/office/drawing/2014/main" id="{FFE48F38-E137-6F40-A76E-0113BF65C1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921" y="1087438"/>
            <a:ext cx="5156470" cy="3802062"/>
          </a:xfrm>
        </p:spPr>
      </p:pic>
    </p:spTree>
    <p:extLst>
      <p:ext uri="{BB962C8B-B14F-4D97-AF65-F5344CB8AC3E}">
        <p14:creationId xmlns:p14="http://schemas.microsoft.com/office/powerpoint/2010/main" val="292784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43B8-6FD0-5845-A81A-7320126566B8}"/>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Updates</a:t>
            </a:r>
          </a:p>
        </p:txBody>
      </p:sp>
      <p:pic>
        <p:nvPicPr>
          <p:cNvPr id="6" name="Content Placeholder 5" descr="A screenshot of a cell phone&#10;&#10;Description automatically generated">
            <a:extLst>
              <a:ext uri="{FF2B5EF4-FFF2-40B4-BE49-F238E27FC236}">
                <a16:creationId xmlns:a16="http://schemas.microsoft.com/office/drawing/2014/main" id="{BEDE0959-FF8F-2242-AB23-0D27CB20D75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8656" y="1820069"/>
            <a:ext cx="5715000" cy="2336800"/>
          </a:xfrm>
          <a:prstGeom prst="rect">
            <a:avLst/>
          </a:prstGeom>
        </p:spPr>
      </p:pic>
    </p:spTree>
    <p:extLst>
      <p:ext uri="{BB962C8B-B14F-4D97-AF65-F5344CB8AC3E}">
        <p14:creationId xmlns:p14="http://schemas.microsoft.com/office/powerpoint/2010/main" val="2397018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1B22-CC59-C449-ADCF-169058CAD767}"/>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Booking</a:t>
            </a:r>
          </a:p>
        </p:txBody>
      </p:sp>
      <p:pic>
        <p:nvPicPr>
          <p:cNvPr id="6" name="Content Placeholder 4" descr="A screenshot of a cell phone&#10;&#10;Description automatically generated">
            <a:extLst>
              <a:ext uri="{FF2B5EF4-FFF2-40B4-BE49-F238E27FC236}">
                <a16:creationId xmlns:a16="http://schemas.microsoft.com/office/drawing/2014/main" id="{3B476977-70EB-D248-A860-BD3AA7A04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6088" y="1771550"/>
            <a:ext cx="5733039" cy="2433837"/>
          </a:xfrm>
        </p:spPr>
      </p:pic>
    </p:spTree>
    <p:extLst>
      <p:ext uri="{BB962C8B-B14F-4D97-AF65-F5344CB8AC3E}">
        <p14:creationId xmlns:p14="http://schemas.microsoft.com/office/powerpoint/2010/main" val="14289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6431-313A-4641-ADD6-77628C222CB4}"/>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Website View</a:t>
            </a:r>
          </a:p>
        </p:txBody>
      </p:sp>
      <p:pic>
        <p:nvPicPr>
          <p:cNvPr id="5" name="Content Placeholder 4" descr="A screenshot of a cell phone&#10;&#10;Description automatically generated">
            <a:extLst>
              <a:ext uri="{FF2B5EF4-FFF2-40B4-BE49-F238E27FC236}">
                <a16:creationId xmlns:a16="http://schemas.microsoft.com/office/drawing/2014/main" id="{4DA90BA3-B414-644F-AA34-48F7EEB6D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6088" y="1263420"/>
            <a:ext cx="6180137" cy="3450097"/>
          </a:xfrm>
        </p:spPr>
      </p:pic>
    </p:spTree>
    <p:extLst>
      <p:ext uri="{BB962C8B-B14F-4D97-AF65-F5344CB8AC3E}">
        <p14:creationId xmlns:p14="http://schemas.microsoft.com/office/powerpoint/2010/main" val="3470741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4E689-1CEB-4D77-A6DF-4F7D7A38DE3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Burn down chart of sprint 4</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32C6245-4B27-4ADE-B97C-96DD7924D619}"/>
              </a:ext>
            </a:extLst>
          </p:cNvPr>
          <p:cNvPicPr>
            <a:picLocks noGrp="1"/>
          </p:cNvPicPr>
          <p:nvPr>
            <p:ph idx="1"/>
          </p:nvPr>
        </p:nvPicPr>
        <p:blipFill rotWithShape="1">
          <a:blip r:embed="rId2"/>
          <a:srcRect l="3005" r="1276" b="-2"/>
          <a:stretch/>
        </p:blipFill>
        <p:spPr>
          <a:xfrm>
            <a:off x="976251" y="942538"/>
            <a:ext cx="7163222" cy="4808332"/>
          </a:xfrm>
          <a:prstGeom prst="rect">
            <a:avLst/>
          </a:prstGeom>
          <a:effectLst/>
        </p:spPr>
      </p:pic>
    </p:spTree>
    <p:extLst>
      <p:ext uri="{BB962C8B-B14F-4D97-AF65-F5344CB8AC3E}">
        <p14:creationId xmlns:p14="http://schemas.microsoft.com/office/powerpoint/2010/main" val="3345464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AU" dirty="0">
                <a:solidFill>
                  <a:srgbClr val="FFFFFF"/>
                </a:solidFill>
              </a:rPr>
              <a:t>TOOLS AND TECHNIQUES</a:t>
            </a:r>
          </a:p>
        </p:txBody>
      </p:sp>
      <p:graphicFrame>
        <p:nvGraphicFramePr>
          <p:cNvPr id="5" name="Content Placeholder 2">
            <a:extLst>
              <a:ext uri="{FF2B5EF4-FFF2-40B4-BE49-F238E27FC236}">
                <a16:creationId xmlns:a16="http://schemas.microsoft.com/office/drawing/2014/main" id="{B429D28D-0123-4763-A1EC-367D2505F300}"/>
              </a:ext>
            </a:extLst>
          </p:cNvPr>
          <p:cNvGraphicFramePr>
            <a:graphicFrameLocks noGrp="1"/>
          </p:cNvGraphicFramePr>
          <p:nvPr>
            <p:ph idx="1"/>
            <p:extLst>
              <p:ext uri="{D42A27DB-BD31-4B8C-83A1-F6EECF244321}">
                <p14:modId xmlns:p14="http://schemas.microsoft.com/office/powerpoint/2010/main" val="23403307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3374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D1360-00C1-4523-BFA7-43695C846F23}"/>
              </a:ext>
            </a:extLst>
          </p:cNvPr>
          <p:cNvSpPr>
            <a:spLocks noGrp="1"/>
          </p:cNvSpPr>
          <p:nvPr>
            <p:ph type="title"/>
          </p:nvPr>
        </p:nvSpPr>
        <p:spPr>
          <a:xfrm>
            <a:off x="838200" y="631825"/>
            <a:ext cx="10515600" cy="1325563"/>
          </a:xfrm>
        </p:spPr>
        <p:txBody>
          <a:bodyPr>
            <a:normAutofit/>
          </a:bodyPr>
          <a:lstStyle/>
          <a:p>
            <a:pPr algn="ctr"/>
            <a:r>
              <a:rPr lang="en-US" dirty="0"/>
              <a:t>Sprint 5</a:t>
            </a:r>
            <a:endParaRPr lang="en-AU"/>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686B22-84DA-4B25-AD1E-6B21C19AA3D0}"/>
              </a:ext>
            </a:extLst>
          </p:cNvPr>
          <p:cNvSpPr>
            <a:spLocks noGrp="1"/>
          </p:cNvSpPr>
          <p:nvPr>
            <p:ph idx="1"/>
          </p:nvPr>
        </p:nvSpPr>
        <p:spPr>
          <a:xfrm>
            <a:off x="838200" y="2269173"/>
            <a:ext cx="10515600" cy="3659988"/>
          </a:xfrm>
        </p:spPr>
        <p:txBody>
          <a:bodyPr>
            <a:normAutofit/>
          </a:bodyPr>
          <a:lstStyle/>
          <a:p>
            <a:r>
              <a:rPr lang="en-AU" sz="2200" b="1" dirty="0"/>
              <a:t>US19:</a:t>
            </a:r>
            <a:r>
              <a:rPr lang="en-AU" sz="2200" dirty="0"/>
              <a:t> As a user I want to login to the system so that I can get information regarding the services.</a:t>
            </a:r>
          </a:p>
          <a:p>
            <a:r>
              <a:rPr lang="en-AU" sz="2200" b="1" dirty="0"/>
              <a:t>US26:</a:t>
            </a:r>
            <a:r>
              <a:rPr lang="en-AU" sz="2200" dirty="0"/>
              <a:t> As a COE, I want to create a website to advertise the business creating ads and promotions.</a:t>
            </a:r>
          </a:p>
          <a:p>
            <a:r>
              <a:rPr lang="en-AU" sz="2200" b="1" dirty="0"/>
              <a:t>US28: </a:t>
            </a:r>
            <a:r>
              <a:rPr lang="en-AU" sz="2200" dirty="0"/>
              <a:t>As a user, I want a fastest and guarantied service with convenient time schedule.</a:t>
            </a:r>
          </a:p>
          <a:p>
            <a:r>
              <a:rPr lang="en-AU" sz="2200" b="1" dirty="0"/>
              <a:t>US22:</a:t>
            </a:r>
            <a:r>
              <a:rPr lang="en-AU" sz="2200" dirty="0"/>
              <a:t> As a user, I want to have the system which will accept any payment options such as credit cards, debit cards, PayPal, etc.</a:t>
            </a:r>
          </a:p>
          <a:p>
            <a:r>
              <a:rPr lang="en-AU" sz="2200" b="1" dirty="0"/>
              <a:t>US31:</a:t>
            </a:r>
            <a:r>
              <a:rPr lang="en-AU" sz="2200" dirty="0"/>
              <a:t> As a user, I want to create an account in a system to save my information so that it will be easier for me to provide my details for multiple bookings.</a:t>
            </a:r>
          </a:p>
        </p:txBody>
      </p:sp>
    </p:spTree>
    <p:extLst>
      <p:ext uri="{BB962C8B-B14F-4D97-AF65-F5344CB8AC3E}">
        <p14:creationId xmlns:p14="http://schemas.microsoft.com/office/powerpoint/2010/main" val="31553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55C32-503D-D24A-8EBC-75164982CA0E}"/>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t>Login Page</a:t>
            </a:r>
          </a:p>
        </p:txBody>
      </p:sp>
      <p:sp>
        <p:nvSpPr>
          <p:cNvPr id="3" name="Content Placeholder 2">
            <a:extLst>
              <a:ext uri="{FF2B5EF4-FFF2-40B4-BE49-F238E27FC236}">
                <a16:creationId xmlns:a16="http://schemas.microsoft.com/office/drawing/2014/main" id="{45DEBD1B-6260-734F-911B-3D552496861F}"/>
              </a:ext>
            </a:extLst>
          </p:cNvPr>
          <p:cNvSpPr>
            <a:spLocks noGrp="1"/>
          </p:cNvSpPr>
          <p:nvPr>
            <p:ph idx="1"/>
          </p:nvPr>
        </p:nvSpPr>
        <p:spPr>
          <a:xfrm>
            <a:off x="4256690" y="1088137"/>
            <a:ext cx="6180082" cy="3801067"/>
          </a:xfrm>
        </p:spPr>
        <p:txBody>
          <a:bodyPr anchor="ctr">
            <a:normAutofit/>
          </a:bodyPr>
          <a:lstStyle/>
          <a:p>
            <a:endParaRPr lang="en-US" sz="2000"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E310B791-3620-DE4D-AF57-BB6CCE8E26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56691" y="1088136"/>
            <a:ext cx="6180082" cy="3801067"/>
          </a:xfrm>
          <a:prstGeom prst="rect">
            <a:avLst/>
          </a:prstGeom>
        </p:spPr>
      </p:pic>
    </p:spTree>
    <p:extLst>
      <p:ext uri="{BB962C8B-B14F-4D97-AF65-F5344CB8AC3E}">
        <p14:creationId xmlns:p14="http://schemas.microsoft.com/office/powerpoint/2010/main" val="2556800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4C38-2235-B14B-9985-67247522B5BA}"/>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t>Registration </a:t>
            </a:r>
          </a:p>
        </p:txBody>
      </p:sp>
      <p:sp>
        <p:nvSpPr>
          <p:cNvPr id="3" name="Content Placeholder 2">
            <a:extLst>
              <a:ext uri="{FF2B5EF4-FFF2-40B4-BE49-F238E27FC236}">
                <a16:creationId xmlns:a16="http://schemas.microsoft.com/office/drawing/2014/main" id="{3744650D-2EC2-DA42-9C72-EEEF4AD7BACD}"/>
              </a:ext>
            </a:extLst>
          </p:cNvPr>
          <p:cNvSpPr>
            <a:spLocks noGrp="1"/>
          </p:cNvSpPr>
          <p:nvPr>
            <p:ph idx="1"/>
          </p:nvPr>
        </p:nvSpPr>
        <p:spPr>
          <a:xfrm>
            <a:off x="4256690" y="1088137"/>
            <a:ext cx="6180082" cy="3801067"/>
          </a:xfrm>
        </p:spPr>
        <p:txBody>
          <a:bodyPr anchor="ctr">
            <a:normAutofit/>
          </a:bodyPr>
          <a:lstStyle/>
          <a:p>
            <a:endParaRPr lang="en-US" sz="200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F5456497-E385-BD41-B035-55106794713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37022" y="1088136"/>
            <a:ext cx="6199749" cy="3801067"/>
          </a:xfrm>
          <a:prstGeom prst="rect">
            <a:avLst/>
          </a:prstGeom>
        </p:spPr>
      </p:pic>
    </p:spTree>
    <p:extLst>
      <p:ext uri="{BB962C8B-B14F-4D97-AF65-F5344CB8AC3E}">
        <p14:creationId xmlns:p14="http://schemas.microsoft.com/office/powerpoint/2010/main" val="272916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1A3C-D716-8C4E-8B7A-D1870418B22D}"/>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dirty="0"/>
              <a:t>Updates</a:t>
            </a:r>
          </a:p>
        </p:txBody>
      </p:sp>
      <p:pic>
        <p:nvPicPr>
          <p:cNvPr id="6" name="Picture 5" descr="A screenshot of a cell phone&#10;&#10;Description automatically generated">
            <a:extLst>
              <a:ext uri="{FF2B5EF4-FFF2-40B4-BE49-F238E27FC236}">
                <a16:creationId xmlns:a16="http://schemas.microsoft.com/office/drawing/2014/main" id="{96F451DA-8041-0F4A-BE7D-CCB87DB58E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56690" y="1343891"/>
            <a:ext cx="5921753" cy="2998091"/>
          </a:xfrm>
          <a:prstGeom prst="rect">
            <a:avLst/>
          </a:prstGeom>
        </p:spPr>
      </p:pic>
    </p:spTree>
    <p:extLst>
      <p:ext uri="{BB962C8B-B14F-4D97-AF65-F5344CB8AC3E}">
        <p14:creationId xmlns:p14="http://schemas.microsoft.com/office/powerpoint/2010/main" val="1586956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11B9-166C-204A-9915-C9BF36350B54}"/>
              </a:ext>
            </a:extLst>
          </p:cNvPr>
          <p:cNvSpPr>
            <a:spLocks noGrp="1"/>
          </p:cNvSpPr>
          <p:nvPr>
            <p:ph type="title"/>
          </p:nvPr>
        </p:nvSpPr>
        <p:spPr>
          <a:xfrm>
            <a:off x="623787" y="1635358"/>
            <a:ext cx="2752344" cy="2706624"/>
          </a:xfrm>
          <a:prstGeom prst="ellipse">
            <a:avLst/>
          </a:prstGeom>
          <a:solidFill>
            <a:schemeClr val="bg1"/>
          </a:solidFill>
          <a:ln w="174625" cmpd="thinThick">
            <a:solidFill>
              <a:schemeClr val="bg1"/>
            </a:solidFill>
          </a:ln>
        </p:spPr>
        <p:txBody>
          <a:bodyPr>
            <a:normAutofit/>
          </a:bodyPr>
          <a:lstStyle/>
          <a:p>
            <a:pPr algn="ctr"/>
            <a:r>
              <a:rPr lang="en-US" sz="2600"/>
              <a:t>Booking and Payment</a:t>
            </a:r>
          </a:p>
        </p:txBody>
      </p:sp>
      <p:sp>
        <p:nvSpPr>
          <p:cNvPr id="3" name="Content Placeholder 2">
            <a:extLst>
              <a:ext uri="{FF2B5EF4-FFF2-40B4-BE49-F238E27FC236}">
                <a16:creationId xmlns:a16="http://schemas.microsoft.com/office/drawing/2014/main" id="{4403718B-9BDE-384B-BE23-4FB704476F3D}"/>
              </a:ext>
            </a:extLst>
          </p:cNvPr>
          <p:cNvSpPr>
            <a:spLocks noGrp="1"/>
          </p:cNvSpPr>
          <p:nvPr>
            <p:ph idx="1"/>
          </p:nvPr>
        </p:nvSpPr>
        <p:spPr>
          <a:xfrm>
            <a:off x="4256690" y="1088137"/>
            <a:ext cx="6180082" cy="3801067"/>
          </a:xfrm>
        </p:spPr>
        <p:txBody>
          <a:bodyPr anchor="ctr">
            <a:normAutofit/>
          </a:bodyPr>
          <a:lstStyle/>
          <a:p>
            <a:endParaRPr lang="en-US" sz="20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CC6929A8-5A68-A24D-BCDB-AD893EE95DE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56691" y="1088137"/>
            <a:ext cx="6180081" cy="3908129"/>
          </a:xfrm>
          <a:prstGeom prst="rect">
            <a:avLst/>
          </a:prstGeom>
        </p:spPr>
      </p:pic>
    </p:spTree>
    <p:extLst>
      <p:ext uri="{BB962C8B-B14F-4D97-AF65-F5344CB8AC3E}">
        <p14:creationId xmlns:p14="http://schemas.microsoft.com/office/powerpoint/2010/main" val="1266300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C8FC-984E-4AD6-8ADA-E8C1556F1B89}"/>
              </a:ext>
            </a:extLst>
          </p:cNvPr>
          <p:cNvSpPr>
            <a:spLocks noGrp="1"/>
          </p:cNvSpPr>
          <p:nvPr>
            <p:ph type="title"/>
          </p:nvPr>
        </p:nvSpPr>
        <p:spPr/>
        <p:txBody>
          <a:bodyPr/>
          <a:lstStyle/>
          <a:p>
            <a:r>
              <a:rPr lang="en-US" dirty="0"/>
              <a:t>Burndown chart of sprint 5</a:t>
            </a:r>
            <a:endParaRPr lang="en-AU" dirty="0"/>
          </a:p>
        </p:txBody>
      </p:sp>
      <p:pic>
        <p:nvPicPr>
          <p:cNvPr id="4" name="Content Placeholder 3">
            <a:extLst>
              <a:ext uri="{FF2B5EF4-FFF2-40B4-BE49-F238E27FC236}">
                <a16:creationId xmlns:a16="http://schemas.microsoft.com/office/drawing/2014/main" id="{8385EC45-74F5-4CB5-BB11-1D3764AFC4CF}"/>
              </a:ext>
            </a:extLst>
          </p:cNvPr>
          <p:cNvPicPr>
            <a:picLocks noGrp="1" noChangeAspect="1"/>
          </p:cNvPicPr>
          <p:nvPr>
            <p:ph idx="1"/>
          </p:nvPr>
        </p:nvPicPr>
        <p:blipFill>
          <a:blip r:embed="rId2"/>
          <a:stretch>
            <a:fillRect/>
          </a:stretch>
        </p:blipFill>
        <p:spPr>
          <a:xfrm>
            <a:off x="2581275" y="1986756"/>
            <a:ext cx="7029450" cy="4029075"/>
          </a:xfrm>
          <a:prstGeom prst="rect">
            <a:avLst/>
          </a:prstGeom>
        </p:spPr>
      </p:pic>
    </p:spTree>
    <p:extLst>
      <p:ext uri="{BB962C8B-B14F-4D97-AF65-F5344CB8AC3E}">
        <p14:creationId xmlns:p14="http://schemas.microsoft.com/office/powerpoint/2010/main" val="272205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EFF7-7A31-40C2-A5DA-1CCBAB5A091F}"/>
              </a:ext>
            </a:extLst>
          </p:cNvPr>
          <p:cNvSpPr>
            <a:spLocks noGrp="1"/>
          </p:cNvSpPr>
          <p:nvPr>
            <p:ph type="title"/>
          </p:nvPr>
        </p:nvSpPr>
        <p:spPr>
          <a:xfrm>
            <a:off x="762001" y="803325"/>
            <a:ext cx="5314536" cy="1325563"/>
          </a:xfrm>
        </p:spPr>
        <p:txBody>
          <a:bodyPr>
            <a:normAutofit/>
          </a:bodyPr>
          <a:lstStyle/>
          <a:p>
            <a:r>
              <a:rPr lang="en-US" sz="3700"/>
              <a:t>REFLECTION OF DEVELOPMENT PROCESS</a:t>
            </a:r>
            <a:endParaRPr lang="en-AU" sz="3700"/>
          </a:p>
        </p:txBody>
      </p:sp>
      <p:sp>
        <p:nvSpPr>
          <p:cNvPr id="3" name="Content Placeholder 2">
            <a:extLst>
              <a:ext uri="{FF2B5EF4-FFF2-40B4-BE49-F238E27FC236}">
                <a16:creationId xmlns:a16="http://schemas.microsoft.com/office/drawing/2014/main" id="{EC1776C9-D0F2-40DD-8AE3-CB847A5BA453}"/>
              </a:ext>
            </a:extLst>
          </p:cNvPr>
          <p:cNvSpPr>
            <a:spLocks noGrp="1"/>
          </p:cNvSpPr>
          <p:nvPr>
            <p:ph idx="1"/>
          </p:nvPr>
        </p:nvSpPr>
        <p:spPr>
          <a:xfrm>
            <a:off x="762000" y="2279018"/>
            <a:ext cx="5314543" cy="3375920"/>
          </a:xfrm>
        </p:spPr>
        <p:txBody>
          <a:bodyPr anchor="t">
            <a:normAutofit/>
          </a:bodyPr>
          <a:lstStyle/>
          <a:p>
            <a:pPr marL="0" indent="0">
              <a:buNone/>
            </a:pPr>
            <a:endParaRPr lang="en-US" sz="1800"/>
          </a:p>
          <a:p>
            <a:endParaRPr lang="en-AU" sz="1800"/>
          </a:p>
        </p:txBody>
      </p:sp>
      <p:sp>
        <p:nvSpPr>
          <p:cNvPr id="21"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8">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Graphic 13" descr="Head with Gears">
            <a:extLst>
              <a:ext uri="{FF2B5EF4-FFF2-40B4-BE49-F238E27FC236}">
                <a16:creationId xmlns:a16="http://schemas.microsoft.com/office/drawing/2014/main" id="{B779B7CF-A1F0-415C-A34D-24501FA46F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49589545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7F249-3C69-43E0-B576-2140ED91B1DA}"/>
              </a:ext>
            </a:extLst>
          </p:cNvPr>
          <p:cNvSpPr>
            <a:spLocks noGrp="1"/>
          </p:cNvSpPr>
          <p:nvPr>
            <p:ph type="title"/>
          </p:nvPr>
        </p:nvSpPr>
        <p:spPr>
          <a:xfrm>
            <a:off x="838200" y="631825"/>
            <a:ext cx="10515600" cy="1325563"/>
          </a:xfrm>
        </p:spPr>
        <p:txBody>
          <a:bodyPr>
            <a:normAutofit/>
          </a:bodyPr>
          <a:lstStyle/>
          <a:p>
            <a:pPr algn="ctr"/>
            <a:r>
              <a:rPr lang="en-US" dirty="0"/>
              <a:t>What went well ?</a:t>
            </a:r>
            <a:endParaRPr lang="en-AU"/>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A7E173-2C34-41D0-9626-49BFC0267EAF}"/>
              </a:ext>
            </a:extLst>
          </p:cNvPr>
          <p:cNvSpPr>
            <a:spLocks noGrp="1"/>
          </p:cNvSpPr>
          <p:nvPr>
            <p:ph idx="1"/>
          </p:nvPr>
        </p:nvSpPr>
        <p:spPr>
          <a:xfrm>
            <a:off x="838200" y="2269173"/>
            <a:ext cx="10515600" cy="3659988"/>
          </a:xfrm>
        </p:spPr>
        <p:txBody>
          <a:bodyPr>
            <a:normAutofit/>
          </a:bodyPr>
          <a:lstStyle/>
          <a:p>
            <a:pPr lvl="0"/>
            <a:r>
              <a:rPr lang="en-AU" sz="2400"/>
              <a:t>The joint effort between the group worked out in a good way. </a:t>
            </a:r>
          </a:p>
          <a:p>
            <a:pPr lvl="0"/>
            <a:r>
              <a:rPr lang="en-AU" sz="2400"/>
              <a:t>The issues in the previous sprint were as often as possible examined with the goal that we will be guaranteed not to rehash them. </a:t>
            </a:r>
          </a:p>
          <a:p>
            <a:pPr lvl="0"/>
            <a:r>
              <a:rPr lang="en-AU" sz="2400"/>
              <a:t>The assessed time for finishing of undertaking was close.</a:t>
            </a:r>
          </a:p>
          <a:p>
            <a:endParaRPr lang="en-AU" sz="2400"/>
          </a:p>
        </p:txBody>
      </p:sp>
    </p:spTree>
    <p:extLst>
      <p:ext uri="{BB962C8B-B14F-4D97-AF65-F5344CB8AC3E}">
        <p14:creationId xmlns:p14="http://schemas.microsoft.com/office/powerpoint/2010/main" val="294390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5C09C-6F5F-47FD-87F3-68F821EE7660}"/>
              </a:ext>
            </a:extLst>
          </p:cNvPr>
          <p:cNvSpPr>
            <a:spLocks noGrp="1"/>
          </p:cNvSpPr>
          <p:nvPr>
            <p:ph type="title"/>
          </p:nvPr>
        </p:nvSpPr>
        <p:spPr>
          <a:xfrm>
            <a:off x="838200" y="631825"/>
            <a:ext cx="10515600" cy="1325563"/>
          </a:xfrm>
        </p:spPr>
        <p:txBody>
          <a:bodyPr>
            <a:normAutofit/>
          </a:bodyPr>
          <a:lstStyle/>
          <a:p>
            <a:pPr algn="ctr"/>
            <a:r>
              <a:rPr lang="en-US" dirty="0"/>
              <a:t>What could be improved?</a:t>
            </a:r>
            <a:endParaRPr lang="en-AU"/>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CEB4F7-E8A2-479E-99B4-C145C90AD255}"/>
              </a:ext>
            </a:extLst>
          </p:cNvPr>
          <p:cNvSpPr>
            <a:spLocks noGrp="1"/>
          </p:cNvSpPr>
          <p:nvPr>
            <p:ph idx="1"/>
          </p:nvPr>
        </p:nvSpPr>
        <p:spPr>
          <a:xfrm>
            <a:off x="838200" y="2269173"/>
            <a:ext cx="10515600" cy="3659988"/>
          </a:xfrm>
        </p:spPr>
        <p:txBody>
          <a:bodyPr>
            <a:normAutofit/>
          </a:bodyPr>
          <a:lstStyle/>
          <a:p>
            <a:pPr lvl="0"/>
            <a:r>
              <a:rPr lang="en-AU" sz="2400"/>
              <a:t>We have to focus on the subtleties all through the undertaking. </a:t>
            </a:r>
          </a:p>
          <a:p>
            <a:pPr lvl="0"/>
            <a:r>
              <a:rPr lang="en-AU" sz="2400"/>
              <a:t>We have to cover all the necessities as gave in the task portrayal. </a:t>
            </a:r>
          </a:p>
          <a:p>
            <a:pPr lvl="0"/>
            <a:r>
              <a:rPr lang="en-AU" sz="2400"/>
              <a:t>The documentation should be seen once in detail by the entire group previously accommodation so there is less possibility of blunders. </a:t>
            </a:r>
          </a:p>
          <a:p>
            <a:pPr lvl="0"/>
            <a:r>
              <a:rPr lang="en-AU" sz="2400"/>
              <a:t>The documentation ought to be settled in any event daily before due dates so that the late submission punishment won't be applied. </a:t>
            </a:r>
          </a:p>
          <a:p>
            <a:pPr lvl="0"/>
            <a:r>
              <a:rPr lang="en-AU" sz="2400"/>
              <a:t>The team should be task every task seriously and must be there in each gathering.</a:t>
            </a:r>
          </a:p>
          <a:p>
            <a:endParaRPr lang="en-AU" sz="2400"/>
          </a:p>
        </p:txBody>
      </p:sp>
    </p:spTree>
    <p:extLst>
      <p:ext uri="{BB962C8B-B14F-4D97-AF65-F5344CB8AC3E}">
        <p14:creationId xmlns:p14="http://schemas.microsoft.com/office/powerpoint/2010/main" val="1684358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70AB0-CBB5-42A6-BF82-96DC574B0780}"/>
              </a:ext>
            </a:extLst>
          </p:cNvPr>
          <p:cNvSpPr>
            <a:spLocks noGrp="1"/>
          </p:cNvSpPr>
          <p:nvPr>
            <p:ph type="title"/>
          </p:nvPr>
        </p:nvSpPr>
        <p:spPr>
          <a:xfrm>
            <a:off x="838200" y="631825"/>
            <a:ext cx="10515600" cy="1325563"/>
          </a:xfrm>
        </p:spPr>
        <p:txBody>
          <a:bodyPr>
            <a:normAutofit/>
          </a:bodyPr>
          <a:lstStyle/>
          <a:p>
            <a:pPr algn="ctr"/>
            <a:r>
              <a:rPr lang="en-US" dirty="0"/>
              <a:t>What can we do?</a:t>
            </a:r>
            <a:endParaRPr lang="en-AU" dirty="0"/>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EEDFED-1F1E-4B36-B850-1989C5154F4C}"/>
              </a:ext>
            </a:extLst>
          </p:cNvPr>
          <p:cNvSpPr>
            <a:spLocks noGrp="1"/>
          </p:cNvSpPr>
          <p:nvPr>
            <p:ph idx="1"/>
          </p:nvPr>
        </p:nvSpPr>
        <p:spPr>
          <a:xfrm>
            <a:off x="838200" y="2269173"/>
            <a:ext cx="10515600" cy="3659988"/>
          </a:xfrm>
        </p:spPr>
        <p:txBody>
          <a:bodyPr>
            <a:normAutofit/>
          </a:bodyPr>
          <a:lstStyle/>
          <a:p>
            <a:pPr lvl="0"/>
            <a:r>
              <a:rPr lang="en-AU" sz="2400"/>
              <a:t>We have to focus on the improvement. </a:t>
            </a:r>
          </a:p>
          <a:p>
            <a:pPr lvl="0"/>
            <a:r>
              <a:rPr lang="en-AU" sz="2400"/>
              <a:t>We likewise need to determine the in-scope prerequisites for the undertaking to encourage making the work breakdown structure. </a:t>
            </a:r>
          </a:p>
          <a:p>
            <a:pPr lvl="0"/>
            <a:r>
              <a:rPr lang="en-AU" sz="2400"/>
              <a:t>We have to get ready for any potential dangers thinking about elective methodologies.</a:t>
            </a:r>
          </a:p>
          <a:p>
            <a:endParaRPr lang="en-AU" sz="2400"/>
          </a:p>
        </p:txBody>
      </p:sp>
    </p:spTree>
    <p:extLst>
      <p:ext uri="{BB962C8B-B14F-4D97-AF65-F5344CB8AC3E}">
        <p14:creationId xmlns:p14="http://schemas.microsoft.com/office/powerpoint/2010/main" val="177369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2578-70AD-4DF8-A08C-AF15F7CCADE8}"/>
              </a:ext>
            </a:extLst>
          </p:cNvPr>
          <p:cNvSpPr>
            <a:spLocks noGrp="1"/>
          </p:cNvSpPr>
          <p:nvPr>
            <p:ph type="title"/>
          </p:nvPr>
        </p:nvSpPr>
        <p:spPr>
          <a:xfrm>
            <a:off x="838200" y="365125"/>
            <a:ext cx="10515600" cy="1325563"/>
          </a:xfrm>
        </p:spPr>
        <p:txBody>
          <a:bodyPr>
            <a:normAutofit/>
          </a:bodyPr>
          <a:lstStyle/>
          <a:p>
            <a:r>
              <a:rPr lang="en-US"/>
              <a:t>TOPIC SUMMARY	</a:t>
            </a:r>
            <a:endParaRPr lang="en-AU"/>
          </a:p>
        </p:txBody>
      </p:sp>
      <p:graphicFrame>
        <p:nvGraphicFramePr>
          <p:cNvPr id="5" name="Content Placeholder 2">
            <a:extLst>
              <a:ext uri="{FF2B5EF4-FFF2-40B4-BE49-F238E27FC236}">
                <a16:creationId xmlns:a16="http://schemas.microsoft.com/office/drawing/2014/main" id="{4E9B5CA1-6906-4185-BA44-CA4811885795}"/>
              </a:ext>
            </a:extLst>
          </p:cNvPr>
          <p:cNvGraphicFramePr>
            <a:graphicFrameLocks noGrp="1"/>
          </p:cNvGraphicFramePr>
          <p:nvPr>
            <p:ph idx="1"/>
            <p:extLst>
              <p:ext uri="{D42A27DB-BD31-4B8C-83A1-F6EECF244321}">
                <p14:modId xmlns:p14="http://schemas.microsoft.com/office/powerpoint/2010/main" val="38155089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568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EFF27-FCB4-4B51-A878-B31D23252678}"/>
              </a:ext>
            </a:extLst>
          </p:cNvPr>
          <p:cNvSpPr>
            <a:spLocks noGrp="1"/>
          </p:cNvSpPr>
          <p:nvPr>
            <p:ph type="title"/>
          </p:nvPr>
        </p:nvSpPr>
        <p:spPr>
          <a:xfrm>
            <a:off x="838200" y="631825"/>
            <a:ext cx="10515600" cy="1325563"/>
          </a:xfrm>
        </p:spPr>
        <p:txBody>
          <a:bodyPr>
            <a:normAutofit/>
          </a:bodyPr>
          <a:lstStyle/>
          <a:p>
            <a:pPr algn="ctr"/>
            <a:r>
              <a:rPr lang="en-US" dirty="0"/>
              <a:t>What is not in our control? </a:t>
            </a:r>
            <a:endParaRPr lang="en-AU"/>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BD6038-FC5F-4A3A-825B-AC04E335052B}"/>
              </a:ext>
            </a:extLst>
          </p:cNvPr>
          <p:cNvSpPr>
            <a:spLocks noGrp="1"/>
          </p:cNvSpPr>
          <p:nvPr>
            <p:ph idx="1"/>
          </p:nvPr>
        </p:nvSpPr>
        <p:spPr>
          <a:xfrm>
            <a:off x="838200" y="2269173"/>
            <a:ext cx="10515600" cy="3659988"/>
          </a:xfrm>
        </p:spPr>
        <p:txBody>
          <a:bodyPr>
            <a:normAutofit/>
          </a:bodyPr>
          <a:lstStyle/>
          <a:p>
            <a:pPr lvl="0"/>
            <a:r>
              <a:rPr lang="en-AU" sz="2400"/>
              <a:t>Power cut off during online meetings.</a:t>
            </a:r>
          </a:p>
          <a:p>
            <a:pPr lvl="0"/>
            <a:r>
              <a:rPr lang="en-AU" sz="2400"/>
              <a:t>Loss of data. </a:t>
            </a:r>
          </a:p>
          <a:p>
            <a:endParaRPr lang="en-AU" sz="2400"/>
          </a:p>
        </p:txBody>
      </p:sp>
    </p:spTree>
    <p:extLst>
      <p:ext uri="{BB962C8B-B14F-4D97-AF65-F5344CB8AC3E}">
        <p14:creationId xmlns:p14="http://schemas.microsoft.com/office/powerpoint/2010/main" val="795564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F009AA-B696-4A6B-80B6-FF9ADFB1D8D7}"/>
              </a:ext>
            </a:extLst>
          </p:cNvPr>
          <p:cNvSpPr>
            <a:spLocks noGrp="1"/>
          </p:cNvSpPr>
          <p:nvPr>
            <p:ph type="title"/>
          </p:nvPr>
        </p:nvSpPr>
        <p:spPr>
          <a:xfrm>
            <a:off x="863029" y="1012004"/>
            <a:ext cx="3416158" cy="4795408"/>
          </a:xfrm>
        </p:spPr>
        <p:txBody>
          <a:bodyPr>
            <a:normAutofit/>
          </a:bodyPr>
          <a:lstStyle/>
          <a:p>
            <a:r>
              <a:rPr lang="en-US">
                <a:solidFill>
                  <a:srgbClr val="FFFFFF"/>
                </a:solidFill>
              </a:rPr>
              <a:t>FEEDBACKS</a:t>
            </a:r>
            <a:endParaRPr lang="en-AU">
              <a:solidFill>
                <a:srgbClr val="FFFFFF"/>
              </a:solidFill>
            </a:endParaRPr>
          </a:p>
        </p:txBody>
      </p:sp>
      <p:graphicFrame>
        <p:nvGraphicFramePr>
          <p:cNvPr id="5" name="Content Placeholder 2">
            <a:extLst>
              <a:ext uri="{FF2B5EF4-FFF2-40B4-BE49-F238E27FC236}">
                <a16:creationId xmlns:a16="http://schemas.microsoft.com/office/drawing/2014/main" id="{37A1F6F8-F1BA-4DA0-B306-BF748E067048}"/>
              </a:ext>
            </a:extLst>
          </p:cNvPr>
          <p:cNvGraphicFramePr>
            <a:graphicFrameLocks noGrp="1"/>
          </p:cNvGraphicFramePr>
          <p:nvPr>
            <p:ph idx="1"/>
            <p:extLst>
              <p:ext uri="{D42A27DB-BD31-4B8C-83A1-F6EECF244321}">
                <p14:modId xmlns:p14="http://schemas.microsoft.com/office/powerpoint/2010/main" val="116617010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915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81DD8E-FF7D-44C1-8018-7A66E788E62F}"/>
              </a:ext>
            </a:extLst>
          </p:cNvPr>
          <p:cNvSpPr>
            <a:spLocks noGrp="1"/>
          </p:cNvSpPr>
          <p:nvPr>
            <p:ph type="title"/>
          </p:nvPr>
        </p:nvSpPr>
        <p:spPr>
          <a:xfrm>
            <a:off x="863029" y="1012004"/>
            <a:ext cx="3416158" cy="4795408"/>
          </a:xfrm>
        </p:spPr>
        <p:txBody>
          <a:bodyPr>
            <a:normAutofit/>
          </a:bodyPr>
          <a:lstStyle/>
          <a:p>
            <a:r>
              <a:rPr lang="en-US">
                <a:solidFill>
                  <a:srgbClr val="FFFFFF"/>
                </a:solidFill>
              </a:rPr>
              <a:t>CONCLUSION</a:t>
            </a:r>
            <a:br>
              <a:rPr lang="en-US">
                <a:solidFill>
                  <a:srgbClr val="FFFFFF"/>
                </a:solidFill>
              </a:rPr>
            </a:br>
            <a:r>
              <a:rPr lang="en-US">
                <a:solidFill>
                  <a:srgbClr val="FFFFFF"/>
                </a:solidFill>
              </a:rPr>
              <a:t>AND FUTURE WORK</a:t>
            </a:r>
            <a:endParaRPr lang="en-AU" dirty="0">
              <a:solidFill>
                <a:srgbClr val="FFFFFF"/>
              </a:solidFill>
            </a:endParaRPr>
          </a:p>
        </p:txBody>
      </p:sp>
      <p:graphicFrame>
        <p:nvGraphicFramePr>
          <p:cNvPr id="5" name="Content Placeholder 2">
            <a:extLst>
              <a:ext uri="{FF2B5EF4-FFF2-40B4-BE49-F238E27FC236}">
                <a16:creationId xmlns:a16="http://schemas.microsoft.com/office/drawing/2014/main" id="{7C88E5CE-6DFA-4785-B77E-25BB398930F6}"/>
              </a:ext>
            </a:extLst>
          </p:cNvPr>
          <p:cNvGraphicFramePr>
            <a:graphicFrameLocks noGrp="1"/>
          </p:cNvGraphicFramePr>
          <p:nvPr>
            <p:ph idx="1"/>
            <p:extLst>
              <p:ext uri="{D42A27DB-BD31-4B8C-83A1-F6EECF244321}">
                <p14:modId xmlns:p14="http://schemas.microsoft.com/office/powerpoint/2010/main" val="26372482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443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0">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BE8C7840-2378-4324-A390-525DC036267C}"/>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a:solidFill>
                  <a:srgbClr val="FFFFFF"/>
                </a:solidFill>
                <a:latin typeface="+mj-lt"/>
                <a:ea typeface="+mj-ea"/>
                <a:cs typeface="+mj-cs"/>
              </a:rPr>
              <a:t>ANY QUESTIONS?</a:t>
            </a:r>
          </a:p>
        </p:txBody>
      </p:sp>
      <p:sp>
        <p:nvSpPr>
          <p:cNvPr id="3" name="Content Placeholder 2">
            <a:extLst>
              <a:ext uri="{FF2B5EF4-FFF2-40B4-BE49-F238E27FC236}">
                <a16:creationId xmlns:a16="http://schemas.microsoft.com/office/drawing/2014/main" id="{F1AB2EF9-8980-4C3E-A19E-A060D9952FFB}"/>
              </a:ext>
            </a:extLst>
          </p:cNvPr>
          <p:cNvSpPr>
            <a:spLocks noGrp="1"/>
          </p:cNvSpPr>
          <p:nvPr>
            <p:ph idx="1"/>
          </p:nvPr>
        </p:nvSpPr>
        <p:spPr>
          <a:xfrm>
            <a:off x="726057" y="2032347"/>
            <a:ext cx="3658053" cy="955111"/>
          </a:xfrm>
        </p:spPr>
        <p:txBody>
          <a:bodyPr vert="horz" lIns="91440" tIns="45720" rIns="91440" bIns="45720" rtlCol="0" anchor="b">
            <a:normAutofit/>
          </a:bodyPr>
          <a:lstStyle/>
          <a:p>
            <a:pPr marL="0" indent="0">
              <a:buNone/>
            </a:pPr>
            <a:r>
              <a:rPr lang="en-US" sz="1800" kern="1200">
                <a:solidFill>
                  <a:srgbClr val="FFFFFF"/>
                </a:solidFill>
                <a:latin typeface="+mn-lt"/>
                <a:ea typeface="+mn-ea"/>
                <a:cs typeface="+mn-cs"/>
              </a:rPr>
              <a:t>…</a:t>
            </a:r>
          </a:p>
        </p:txBody>
      </p:sp>
      <p:sp>
        <p:nvSpPr>
          <p:cNvPr id="27" name="Rectangle 22">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Questions">
            <a:extLst>
              <a:ext uri="{FF2B5EF4-FFF2-40B4-BE49-F238E27FC236}">
                <a16:creationId xmlns:a16="http://schemas.microsoft.com/office/drawing/2014/main" id="{F926092E-F8D4-494B-ABB3-B232EA866A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0876" y="743798"/>
            <a:ext cx="5367528" cy="5367528"/>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876516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41CE0-4994-4DD6-BFC3-6D0BEC9DDFFC}"/>
              </a:ext>
            </a:extLst>
          </p:cNvPr>
          <p:cNvSpPr>
            <a:spLocks noGrp="1"/>
          </p:cNvSpPr>
          <p:nvPr>
            <p:ph type="title"/>
          </p:nvPr>
        </p:nvSpPr>
        <p:spPr>
          <a:xfrm>
            <a:off x="594360" y="637125"/>
            <a:ext cx="3802276" cy="5256371"/>
          </a:xfrm>
        </p:spPr>
        <p:txBody>
          <a:bodyPr>
            <a:normAutofit/>
          </a:bodyPr>
          <a:lstStyle/>
          <a:p>
            <a:r>
              <a:rPr lang="en-US" sz="4800"/>
              <a:t>OVERVIEW OF THE PROJECT</a:t>
            </a:r>
            <a:endParaRPr lang="en-AU" sz="4800"/>
          </a:p>
        </p:txBody>
      </p:sp>
      <p:graphicFrame>
        <p:nvGraphicFramePr>
          <p:cNvPr id="61" name="Content Placeholder 2">
            <a:extLst>
              <a:ext uri="{FF2B5EF4-FFF2-40B4-BE49-F238E27FC236}">
                <a16:creationId xmlns:a16="http://schemas.microsoft.com/office/drawing/2014/main" id="{517DC18B-7CA6-48A9-B8C2-A7AF6505DCC5}"/>
              </a:ext>
            </a:extLst>
          </p:cNvPr>
          <p:cNvGraphicFramePr>
            <a:graphicFrameLocks noGrp="1"/>
          </p:cNvGraphicFramePr>
          <p:nvPr>
            <p:ph idx="1"/>
            <p:extLst>
              <p:ext uri="{D42A27DB-BD31-4B8C-83A1-F6EECF244321}">
                <p14:modId xmlns:p14="http://schemas.microsoft.com/office/powerpoint/2010/main" val="29661800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5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CA530-0978-4B84-8087-B6F90C2D77F7}"/>
              </a:ext>
            </a:extLst>
          </p:cNvPr>
          <p:cNvSpPr>
            <a:spLocks noGrp="1"/>
          </p:cNvSpPr>
          <p:nvPr>
            <p:ph type="title"/>
          </p:nvPr>
        </p:nvSpPr>
        <p:spPr>
          <a:xfrm>
            <a:off x="594360" y="637125"/>
            <a:ext cx="3802276" cy="5256371"/>
          </a:xfrm>
        </p:spPr>
        <p:txBody>
          <a:bodyPr>
            <a:normAutofit/>
          </a:bodyPr>
          <a:lstStyle/>
          <a:p>
            <a:r>
              <a:rPr lang="en-US" sz="4800"/>
              <a:t>OVERVIEW OF THE TEAM</a:t>
            </a:r>
            <a:endParaRPr lang="en-AU" sz="4800"/>
          </a:p>
        </p:txBody>
      </p:sp>
      <p:graphicFrame>
        <p:nvGraphicFramePr>
          <p:cNvPr id="24" name="Content Placeholder 2">
            <a:extLst>
              <a:ext uri="{FF2B5EF4-FFF2-40B4-BE49-F238E27FC236}">
                <a16:creationId xmlns:a16="http://schemas.microsoft.com/office/drawing/2014/main" id="{BC0A9BD4-8CE0-40C0-8A18-619FDC6AFCB9}"/>
              </a:ext>
            </a:extLst>
          </p:cNvPr>
          <p:cNvGraphicFramePr>
            <a:graphicFrameLocks noGrp="1"/>
          </p:cNvGraphicFramePr>
          <p:nvPr>
            <p:ph idx="1"/>
            <p:extLst>
              <p:ext uri="{D42A27DB-BD31-4B8C-83A1-F6EECF244321}">
                <p14:modId xmlns:p14="http://schemas.microsoft.com/office/powerpoint/2010/main" val="402994016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11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6CA1E-CDCE-4C41-92C2-CBB55FAD3474}"/>
              </a:ext>
            </a:extLst>
          </p:cNvPr>
          <p:cNvSpPr>
            <a:spLocks noGrp="1"/>
          </p:cNvSpPr>
          <p:nvPr>
            <p:ph type="title"/>
          </p:nvPr>
        </p:nvSpPr>
        <p:spPr>
          <a:xfrm>
            <a:off x="594360" y="637125"/>
            <a:ext cx="3802276" cy="5256371"/>
          </a:xfrm>
        </p:spPr>
        <p:txBody>
          <a:bodyPr>
            <a:normAutofit/>
          </a:bodyPr>
          <a:lstStyle/>
          <a:p>
            <a:r>
              <a:rPr lang="en-US" sz="4800"/>
              <a:t>OVERVIEW OF CLIENTS</a:t>
            </a:r>
            <a:endParaRPr lang="en-AU" sz="4800"/>
          </a:p>
        </p:txBody>
      </p:sp>
      <p:graphicFrame>
        <p:nvGraphicFramePr>
          <p:cNvPr id="21" name="Content Placeholder 2">
            <a:extLst>
              <a:ext uri="{FF2B5EF4-FFF2-40B4-BE49-F238E27FC236}">
                <a16:creationId xmlns:a16="http://schemas.microsoft.com/office/drawing/2014/main" id="{0D3F3C22-1918-4571-B07F-FA110253D792}"/>
              </a:ext>
            </a:extLst>
          </p:cNvPr>
          <p:cNvGraphicFramePr>
            <a:graphicFrameLocks noGrp="1"/>
          </p:cNvGraphicFramePr>
          <p:nvPr>
            <p:ph idx="1"/>
            <p:extLst>
              <p:ext uri="{D42A27DB-BD31-4B8C-83A1-F6EECF244321}">
                <p14:modId xmlns:p14="http://schemas.microsoft.com/office/powerpoint/2010/main" val="286281384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942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53F00-D4BA-46C4-92B7-36471C026F53}"/>
              </a:ext>
            </a:extLst>
          </p:cNvPr>
          <p:cNvSpPr>
            <a:spLocks noGrp="1"/>
          </p:cNvSpPr>
          <p:nvPr>
            <p:ph type="title"/>
          </p:nvPr>
        </p:nvSpPr>
        <p:spPr>
          <a:xfrm>
            <a:off x="594360" y="637125"/>
            <a:ext cx="3802276" cy="5256371"/>
          </a:xfrm>
        </p:spPr>
        <p:txBody>
          <a:bodyPr>
            <a:normAutofit/>
          </a:bodyPr>
          <a:lstStyle/>
          <a:p>
            <a:r>
              <a:rPr lang="en-US" sz="4800"/>
              <a:t>PROJECT BACKGROUND</a:t>
            </a:r>
            <a:endParaRPr lang="en-AU" sz="4800"/>
          </a:p>
        </p:txBody>
      </p:sp>
      <p:graphicFrame>
        <p:nvGraphicFramePr>
          <p:cNvPr id="5" name="Content Placeholder 2">
            <a:extLst>
              <a:ext uri="{FF2B5EF4-FFF2-40B4-BE49-F238E27FC236}">
                <a16:creationId xmlns:a16="http://schemas.microsoft.com/office/drawing/2014/main" id="{9A8E1AEA-A224-4FB8-B149-174311739F48}"/>
              </a:ext>
            </a:extLst>
          </p:cNvPr>
          <p:cNvGraphicFramePr>
            <a:graphicFrameLocks noGrp="1"/>
          </p:cNvGraphicFramePr>
          <p:nvPr>
            <p:ph idx="1"/>
            <p:extLst>
              <p:ext uri="{D42A27DB-BD31-4B8C-83A1-F6EECF244321}">
                <p14:modId xmlns:p14="http://schemas.microsoft.com/office/powerpoint/2010/main" val="314759785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393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1310</Words>
  <Application>Microsoft Office PowerPoint</Application>
  <PresentationFormat>Widescreen</PresentationFormat>
  <Paragraphs>139</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PROJECT-2</vt:lpstr>
      <vt:lpstr>TEAM MEMBERS</vt:lpstr>
      <vt:lpstr>ROLES AND STRUCTURE</vt:lpstr>
      <vt:lpstr>TOOLS AND TECHNIQUES</vt:lpstr>
      <vt:lpstr>TOPIC SUMMARY </vt:lpstr>
      <vt:lpstr>OVERVIEW OF THE PROJECT</vt:lpstr>
      <vt:lpstr>OVERVIEW OF THE TEAM</vt:lpstr>
      <vt:lpstr>OVERVIEW OF CLIENTS</vt:lpstr>
      <vt:lpstr>PROJECT BACKGROUND</vt:lpstr>
      <vt:lpstr>Sprint 1 - User stories</vt:lpstr>
      <vt:lpstr>HTML Code for Contact form</vt:lpstr>
      <vt:lpstr>HTML code for sending email</vt:lpstr>
      <vt:lpstr>Adding a Google Map to our Website code</vt:lpstr>
      <vt:lpstr>Booking Appointment</vt:lpstr>
      <vt:lpstr>APPLICATION FORM</vt:lpstr>
      <vt:lpstr>COMPANY LOCATION</vt:lpstr>
      <vt:lpstr>CONTACT FORM</vt:lpstr>
      <vt:lpstr>Sprint 2 - User stories</vt:lpstr>
      <vt:lpstr>Sign Up Page</vt:lpstr>
      <vt:lpstr>With codes</vt:lpstr>
      <vt:lpstr>Confirmation</vt:lpstr>
      <vt:lpstr>Feedback</vt:lpstr>
      <vt:lpstr>Confirmation</vt:lpstr>
      <vt:lpstr>Register</vt:lpstr>
      <vt:lpstr>Confirmation</vt:lpstr>
      <vt:lpstr>DEMONSTRATION OF PROJECT OUTCOME with user stories FOR SPRINT-3 </vt:lpstr>
      <vt:lpstr>Home Page</vt:lpstr>
      <vt:lpstr>Location</vt:lpstr>
      <vt:lpstr>Privacy Policy</vt:lpstr>
      <vt:lpstr>About Us</vt:lpstr>
      <vt:lpstr>Apply Online</vt:lpstr>
      <vt:lpstr>Enquires and Update</vt:lpstr>
      <vt:lpstr>Sprint 4</vt:lpstr>
      <vt:lpstr>Data Base</vt:lpstr>
      <vt:lpstr>Feedback</vt:lpstr>
      <vt:lpstr>Updates</vt:lpstr>
      <vt:lpstr>Booking</vt:lpstr>
      <vt:lpstr>Website View</vt:lpstr>
      <vt:lpstr>Burn down chart of sprint 4</vt:lpstr>
      <vt:lpstr>Sprint 5</vt:lpstr>
      <vt:lpstr>Login Page</vt:lpstr>
      <vt:lpstr>Registration </vt:lpstr>
      <vt:lpstr>Updates</vt:lpstr>
      <vt:lpstr>Booking and Payment</vt:lpstr>
      <vt:lpstr>Burndown chart of sprint 5</vt:lpstr>
      <vt:lpstr>REFLECTION OF DEVELOPMENT PROCESS</vt:lpstr>
      <vt:lpstr>What went well ?</vt:lpstr>
      <vt:lpstr>What could be improved?</vt:lpstr>
      <vt:lpstr>What can we do?</vt:lpstr>
      <vt:lpstr>What is not in our control? </vt:lpstr>
      <vt:lpstr>FEEDBACKS</vt:lpstr>
      <vt:lpstr>CONCLUSION AND FUTURE WORK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PROJECT-2</dc:title>
  <dc:creator>Anusha Shrestha</dc:creator>
  <cp:lastModifiedBy>Anusha Shrestha</cp:lastModifiedBy>
  <cp:revision>1</cp:revision>
  <dcterms:created xsi:type="dcterms:W3CDTF">2020-06-09T08:10:58Z</dcterms:created>
  <dcterms:modified xsi:type="dcterms:W3CDTF">2020-06-09T08:18:38Z</dcterms:modified>
</cp:coreProperties>
</file>